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2.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3.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24"/>
  </p:notesMasterIdLst>
  <p:handoutMasterIdLst>
    <p:handoutMasterId r:id="rId25"/>
  </p:handoutMasterIdLst>
  <p:sldIdLst>
    <p:sldId id="290" r:id="rId5"/>
    <p:sldId id="263" r:id="rId6"/>
    <p:sldId id="286" r:id="rId7"/>
    <p:sldId id="291" r:id="rId8"/>
    <p:sldId id="287" r:id="rId9"/>
    <p:sldId id="265" r:id="rId10"/>
    <p:sldId id="280" r:id="rId11"/>
    <p:sldId id="281" r:id="rId12"/>
    <p:sldId id="269" r:id="rId13"/>
    <p:sldId id="270" r:id="rId14"/>
    <p:sldId id="271" r:id="rId15"/>
    <p:sldId id="272" r:id="rId16"/>
    <p:sldId id="273" r:id="rId17"/>
    <p:sldId id="274" r:id="rId18"/>
    <p:sldId id="275" r:id="rId19"/>
    <p:sldId id="276" r:id="rId20"/>
    <p:sldId id="277" r:id="rId21"/>
    <p:sldId id="289" r:id="rId22"/>
    <p:sldId id="30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A571E-215F-B39B-C6E5-738881FD8925}" name="Patricia Keays" initials="PK" userId="S::patricia.keays@un.org::c6196559-bdbb-4a86-a5b7-05eec1c8f113" providerId="AD"/>
  <p188:author id="{C989952C-9576-EA21-1F52-08D33384B721}" name="Ettore Di Benedetto" initials="ED" userId="S::dibenedetto@un.org::c6983440-d584-4ecb-859c-ff483b6fb859" providerId="AD"/>
  <p188:author id="{BB9269A0-4C78-3728-56BB-2F6D64562D7B}" name="Patricia Keays" initials="PK" userId="af1ba9049954c777" providerId="Windows Live"/>
  <p188:author id="{47A807C1-D396-40A4-7499-EFFAAF56E34D}" name="Brian Connolly" initials="BC" userId="Brian Connolly" providerId="None"/>
  <p188:author id="{41A94EDC-2763-4F06-DA23-46A9D9514A90}" name="VOVF" initials="VOVF" userId="VOVF"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5"/>
    <a:srgbClr val="0077C0"/>
    <a:srgbClr val="538135"/>
    <a:srgbClr val="FFFFFF"/>
    <a:srgbClr val="0556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398" autoAdjust="0"/>
  </p:normalViewPr>
  <p:slideViewPr>
    <p:cSldViewPr snapToGrid="0">
      <p:cViewPr varScale="1">
        <p:scale>
          <a:sx n="70" d="100"/>
          <a:sy n="70" d="100"/>
        </p:scale>
        <p:origin x="1066" y="48"/>
      </p:cViewPr>
      <p:guideLst/>
    </p:cSldViewPr>
  </p:slid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A7C016-1D52-4CEE-9854-80F3E4B5C559}"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GB"/>
        </a:p>
      </dgm:t>
    </dgm:pt>
    <dgm:pt modelId="{6035C7FA-E6E9-4FAE-A873-761B73B2BD6C}">
      <dgm:prSet phldrT="[Text]" custT="1"/>
      <dgm:spPr>
        <a:solidFill>
          <a:srgbClr val="0556A6"/>
        </a:solidFill>
      </dgm:spPr>
      <dgm:t>
        <a:bodyPr/>
        <a:lstStyle/>
        <a:p>
          <a:r>
            <a:rPr lang="fr-FR" sz="1100" b="0" dirty="0" err="1">
              <a:latin typeface="Verdana" panose="020B0604030504040204" pitchFamily="34" charset="0"/>
              <a:ea typeface="Verdana" panose="020B0604030504040204" pitchFamily="34" charset="0"/>
            </a:rPr>
            <a:t>SSG</a:t>
          </a:r>
          <a:r>
            <a:rPr lang="fr-FR" sz="1100" b="0" dirty="0">
              <a:latin typeface="Verdana" panose="020B0604030504040204" pitchFamily="34" charset="0"/>
              <a:ea typeface="Verdana" panose="020B0604030504040204" pitchFamily="34" charset="0"/>
            </a:rPr>
            <a:t> </a:t>
          </a:r>
          <a:r>
            <a:rPr lang="fr-FR" sz="1100" b="0" dirty="0" err="1">
              <a:latin typeface="Verdana" panose="020B0604030504040204" pitchFamily="34" charset="0"/>
              <a:ea typeface="Verdana" panose="020B0604030504040204" pitchFamily="34" charset="0"/>
            </a:rPr>
            <a:t>DPPA</a:t>
          </a:r>
          <a:endParaRPr lang="fr-FR" sz="1100" b="0" dirty="0">
            <a:latin typeface="Verdana" panose="020B0604030504040204" pitchFamily="34" charset="0"/>
            <a:ea typeface="Verdana" panose="020B0604030504040204" pitchFamily="34" charset="0"/>
          </a:endParaRPr>
        </a:p>
      </dgm:t>
    </dgm:pt>
    <dgm:pt modelId="{0B721EB5-89A5-441F-876C-AD630D9AA704}" type="parTrans" cxnId="{1FDE8245-F51F-4A1C-8922-89DE643DAF53}">
      <dgm:prSet/>
      <dgm:spPr/>
      <dgm:t>
        <a:bodyPr/>
        <a:lstStyle/>
        <a:p>
          <a:endParaRPr lang="en-GB" sz="1100" b="0">
            <a:latin typeface="Verdana" panose="020B0604030504040204" pitchFamily="34" charset="0"/>
            <a:ea typeface="Verdana" panose="020B0604030504040204" pitchFamily="34" charset="0"/>
          </a:endParaRPr>
        </a:p>
      </dgm:t>
    </dgm:pt>
    <dgm:pt modelId="{5ACCDFD2-5A98-427B-AA1E-47A2BF52C9A4}" type="sibTrans" cxnId="{1FDE8245-F51F-4A1C-8922-89DE643DAF53}">
      <dgm:prSet custT="1"/>
      <dgm:spPr>
        <a:solidFill>
          <a:srgbClr val="0556A6"/>
        </a:solidFill>
        <a:ln>
          <a:solidFill>
            <a:schemeClr val="accent1"/>
          </a:solidFill>
        </a:ln>
      </dgm:spPr>
      <dgm:t>
        <a:bodyPr/>
        <a:lstStyle/>
        <a:p>
          <a:r>
            <a:rPr lang="fr-FR" sz="1100" b="0" dirty="0" err="1">
              <a:latin typeface="Verdana" panose="020B0604030504040204" pitchFamily="34" charset="0"/>
              <a:ea typeface="Verdana" panose="020B0604030504040204" pitchFamily="34" charset="0"/>
            </a:rPr>
            <a:t>SSG</a:t>
          </a:r>
          <a:r>
            <a:rPr lang="fr-FR" sz="1100" b="0" dirty="0">
              <a:latin typeface="Verdana" panose="020B0604030504040204" pitchFamily="34" charset="0"/>
              <a:ea typeface="Verdana" panose="020B0604030504040204" pitchFamily="34" charset="0"/>
            </a:rPr>
            <a:t> DPO</a:t>
          </a:r>
        </a:p>
      </dgm:t>
    </dgm:pt>
    <dgm:pt modelId="{7DC91944-C654-4C04-8121-C035D4E3594D}">
      <dgm:prSet phldrT="[Text]" custT="1"/>
      <dgm:spPr>
        <a:solidFill>
          <a:srgbClr val="0556A6"/>
        </a:solidFill>
        <a:ln>
          <a:solidFill>
            <a:schemeClr val="accent1"/>
          </a:solidFill>
        </a:ln>
      </dgm:spPr>
      <dgm:t>
        <a:bodyPr/>
        <a:lstStyle/>
        <a:p>
          <a:r>
            <a:rPr lang="fr-FR" sz="1100" b="0" dirty="0">
              <a:latin typeface="Verdana" panose="020B0604030504040204" pitchFamily="34" charset="0"/>
              <a:ea typeface="Verdana" panose="020B0604030504040204" pitchFamily="34" charset="0"/>
            </a:rPr>
            <a:t>SSG DAO</a:t>
          </a:r>
        </a:p>
      </dgm:t>
    </dgm:pt>
    <dgm:pt modelId="{4864D7E9-F559-4422-889D-38A5FF44B6B4}" type="parTrans" cxnId="{BA229CDC-7F84-4BD1-871C-38E6864B77DB}">
      <dgm:prSet/>
      <dgm:spPr/>
      <dgm:t>
        <a:bodyPr/>
        <a:lstStyle/>
        <a:p>
          <a:endParaRPr lang="en-GB" sz="1100" b="0">
            <a:latin typeface="Verdana" panose="020B0604030504040204" pitchFamily="34" charset="0"/>
            <a:ea typeface="Verdana" panose="020B0604030504040204" pitchFamily="34" charset="0"/>
          </a:endParaRPr>
        </a:p>
      </dgm:t>
    </dgm:pt>
    <dgm:pt modelId="{234A7389-96EE-41E8-A15A-CEB5D73CE889}" type="sibTrans" cxnId="{BA229CDC-7F84-4BD1-871C-38E6864B77DB}">
      <dgm:prSet custT="1"/>
      <dgm:spPr>
        <a:solidFill>
          <a:srgbClr val="0556A6"/>
        </a:solidFill>
        <a:ln>
          <a:solidFill>
            <a:schemeClr val="accent1"/>
          </a:solidFill>
        </a:ln>
      </dgm:spPr>
      <dgm:t>
        <a:bodyPr/>
        <a:lstStyle/>
        <a:p>
          <a:r>
            <a:rPr lang="fr-FR" sz="1100" b="0" dirty="0">
              <a:latin typeface="Verdana" panose="020B0604030504040204" pitchFamily="34" charset="0"/>
              <a:ea typeface="Verdana" panose="020B0604030504040204" pitchFamily="34" charset="0"/>
            </a:rPr>
            <a:t>SSG DSGPC</a:t>
          </a:r>
        </a:p>
      </dgm:t>
    </dgm:pt>
    <dgm:pt modelId="{E8096FA1-C1AE-44C4-B272-2E37A10FE24C}">
      <dgm:prSet phldrT="[Text]" custT="1"/>
      <dgm:spPr>
        <a:solidFill>
          <a:srgbClr val="0556A6"/>
        </a:solidFill>
        <a:ln>
          <a:solidFill>
            <a:schemeClr val="accent1"/>
          </a:solidFill>
        </a:ln>
      </dgm:spPr>
      <dgm:t>
        <a:bodyPr/>
        <a:lstStyle/>
        <a:p>
          <a:r>
            <a:rPr lang="fr-FR" sz="1100" b="0" dirty="0">
              <a:latin typeface="Verdana" panose="020B0604030504040204" pitchFamily="34" charset="0"/>
              <a:ea typeface="Verdana" panose="020B0604030504040204" pitchFamily="34" charset="0"/>
            </a:rPr>
            <a:t>SSG DSSNU</a:t>
          </a:r>
        </a:p>
      </dgm:t>
    </dgm:pt>
    <dgm:pt modelId="{6CEECC45-3B26-49F8-92D2-D4D0D6CB2BE9}" type="sibTrans" cxnId="{7FAAF2F4-A877-4138-BFF1-E1740E0658BA}">
      <dgm:prSet custT="1"/>
      <dgm:spPr>
        <a:solidFill>
          <a:schemeClr val="bg1"/>
        </a:solidFill>
      </dgm:spPr>
      <dgm:t>
        <a:bodyPr/>
        <a:lstStyle/>
        <a:p>
          <a:endParaRPr lang="en-GB" sz="1100" b="0" dirty="0">
            <a:latin typeface="Verdana" panose="020B0604030504040204" pitchFamily="34" charset="0"/>
            <a:ea typeface="Verdana" panose="020B0604030504040204" pitchFamily="34" charset="0"/>
          </a:endParaRPr>
        </a:p>
      </dgm:t>
    </dgm:pt>
    <dgm:pt modelId="{2AD3DB88-5BB4-4ECA-AA62-001652F92D7B}" type="parTrans" cxnId="{7FAAF2F4-A877-4138-BFF1-E1740E0658BA}">
      <dgm:prSet/>
      <dgm:spPr/>
      <dgm:t>
        <a:bodyPr/>
        <a:lstStyle/>
        <a:p>
          <a:endParaRPr lang="en-GB" sz="1100" b="0">
            <a:latin typeface="Verdana" panose="020B0604030504040204" pitchFamily="34" charset="0"/>
            <a:ea typeface="Verdana" panose="020B0604030504040204" pitchFamily="34" charset="0"/>
          </a:endParaRPr>
        </a:p>
      </dgm:t>
    </dgm:pt>
    <dgm:pt modelId="{72EC9A06-F2BA-4AB1-9F63-0523F1D9335D}" type="pres">
      <dgm:prSet presAssocID="{CAA7C016-1D52-4CEE-9854-80F3E4B5C559}" presName="Name0" presStyleCnt="0">
        <dgm:presLayoutVars>
          <dgm:chMax/>
          <dgm:chPref/>
          <dgm:dir/>
          <dgm:animLvl val="lvl"/>
        </dgm:presLayoutVars>
      </dgm:prSet>
      <dgm:spPr/>
    </dgm:pt>
    <dgm:pt modelId="{93A36CFA-1D1D-406E-B8B9-BEBD3749E47C}" type="pres">
      <dgm:prSet presAssocID="{6035C7FA-E6E9-4FAE-A873-761B73B2BD6C}" presName="composite" presStyleCnt="0"/>
      <dgm:spPr/>
    </dgm:pt>
    <dgm:pt modelId="{BD18AAAC-DDB8-4ACA-BC39-AA21A5654B36}" type="pres">
      <dgm:prSet presAssocID="{6035C7FA-E6E9-4FAE-A873-761B73B2BD6C}" presName="Parent1" presStyleLbl="node1" presStyleIdx="0" presStyleCnt="6" custScaleX="140277" custLinFactX="130844" custLinFactNeighborX="200000" custLinFactNeighborY="82593">
        <dgm:presLayoutVars>
          <dgm:chMax val="1"/>
          <dgm:chPref val="1"/>
          <dgm:bulletEnabled val="1"/>
        </dgm:presLayoutVars>
      </dgm:prSet>
      <dgm:spPr/>
    </dgm:pt>
    <dgm:pt modelId="{B9351E72-3FAB-491E-BE58-21E83C0979DD}" type="pres">
      <dgm:prSet presAssocID="{6035C7FA-E6E9-4FAE-A873-761B73B2BD6C}" presName="Childtext1" presStyleLbl="revTx" presStyleIdx="0" presStyleCnt="3">
        <dgm:presLayoutVars>
          <dgm:chMax val="0"/>
          <dgm:chPref val="0"/>
          <dgm:bulletEnabled val="1"/>
        </dgm:presLayoutVars>
      </dgm:prSet>
      <dgm:spPr/>
    </dgm:pt>
    <dgm:pt modelId="{07362427-8A98-4CBF-9F62-87B6E0E16BE1}" type="pres">
      <dgm:prSet presAssocID="{6035C7FA-E6E9-4FAE-A873-761B73B2BD6C}" presName="BalanceSpacing" presStyleCnt="0"/>
      <dgm:spPr/>
    </dgm:pt>
    <dgm:pt modelId="{8573C2CF-694E-4089-82A9-CD3EE6B9FD1E}" type="pres">
      <dgm:prSet presAssocID="{6035C7FA-E6E9-4FAE-A873-761B73B2BD6C}" presName="BalanceSpacing1" presStyleCnt="0"/>
      <dgm:spPr/>
    </dgm:pt>
    <dgm:pt modelId="{0D43897C-FC69-40AA-8E65-F58C0F0CC6A4}" type="pres">
      <dgm:prSet presAssocID="{5ACCDFD2-5A98-427B-AA1E-47A2BF52C9A4}" presName="Accent1Text" presStyleLbl="node1" presStyleIdx="1" presStyleCnt="6" custScaleX="137763" custLinFactX="-50856" custLinFactNeighborX="-100000" custLinFactNeighborY="83898"/>
      <dgm:spPr/>
    </dgm:pt>
    <dgm:pt modelId="{BF0A0A49-37D2-48C7-82B7-D32E3C307628}" type="pres">
      <dgm:prSet presAssocID="{5ACCDFD2-5A98-427B-AA1E-47A2BF52C9A4}" presName="spaceBetweenRectangles" presStyleCnt="0"/>
      <dgm:spPr/>
    </dgm:pt>
    <dgm:pt modelId="{1F39824E-D074-440A-87EB-1FCA9FE43AC0}" type="pres">
      <dgm:prSet presAssocID="{7DC91944-C654-4C04-8121-C035D4E3594D}" presName="composite" presStyleCnt="0"/>
      <dgm:spPr/>
    </dgm:pt>
    <dgm:pt modelId="{4A4DFF75-90F1-45D1-9A3A-825D85EF883F}" type="pres">
      <dgm:prSet presAssocID="{7DC91944-C654-4C04-8121-C035D4E3594D}" presName="Parent1" presStyleLbl="node1" presStyleIdx="2" presStyleCnt="6" custScaleX="139383" custLinFactNeighborX="-61469" custLinFactNeighborY="-140">
        <dgm:presLayoutVars>
          <dgm:chMax val="1"/>
          <dgm:chPref val="1"/>
          <dgm:bulletEnabled val="1"/>
        </dgm:presLayoutVars>
      </dgm:prSet>
      <dgm:spPr/>
    </dgm:pt>
    <dgm:pt modelId="{2391243A-A70E-4D08-ABEE-EEAA93CB9121}" type="pres">
      <dgm:prSet presAssocID="{7DC91944-C654-4C04-8121-C035D4E3594D}" presName="Childtext1" presStyleLbl="revTx" presStyleIdx="1" presStyleCnt="3">
        <dgm:presLayoutVars>
          <dgm:chMax val="0"/>
          <dgm:chPref val="0"/>
          <dgm:bulletEnabled val="1"/>
        </dgm:presLayoutVars>
      </dgm:prSet>
      <dgm:spPr/>
    </dgm:pt>
    <dgm:pt modelId="{7878A87A-B88C-4023-AA96-8B7D67F6E741}" type="pres">
      <dgm:prSet presAssocID="{7DC91944-C654-4C04-8121-C035D4E3594D}" presName="BalanceSpacing" presStyleCnt="0"/>
      <dgm:spPr/>
    </dgm:pt>
    <dgm:pt modelId="{A2D5CEA2-B2B4-4DBF-A311-B6C80C4B8EF8}" type="pres">
      <dgm:prSet presAssocID="{7DC91944-C654-4C04-8121-C035D4E3594D}" presName="BalanceSpacing1" presStyleCnt="0"/>
      <dgm:spPr/>
    </dgm:pt>
    <dgm:pt modelId="{58FBD839-DE75-434E-AA4D-CB70E65EDCE6}" type="pres">
      <dgm:prSet presAssocID="{234A7389-96EE-41E8-A15A-CEB5D73CE889}" presName="Accent1Text" presStyleLbl="node1" presStyleIdx="3" presStyleCnt="6" custScaleX="139559" custLinFactNeighborX="-25498" custLinFactNeighborY="231"/>
      <dgm:spPr/>
    </dgm:pt>
    <dgm:pt modelId="{0ADFA041-EFE0-4984-A3E1-5536841DEDC4}" type="pres">
      <dgm:prSet presAssocID="{234A7389-96EE-41E8-A15A-CEB5D73CE889}" presName="spaceBetweenRectangles" presStyleCnt="0"/>
      <dgm:spPr/>
    </dgm:pt>
    <dgm:pt modelId="{00561C56-C5EC-423A-B7B4-F6710F8B1A79}" type="pres">
      <dgm:prSet presAssocID="{E8096FA1-C1AE-44C4-B272-2E37A10FE24C}" presName="composite" presStyleCnt="0"/>
      <dgm:spPr/>
    </dgm:pt>
    <dgm:pt modelId="{8A519029-49C2-43DA-B983-AAB93AF3E970}" type="pres">
      <dgm:prSet presAssocID="{E8096FA1-C1AE-44C4-B272-2E37A10FE24C}" presName="Parent1" presStyleLbl="node1" presStyleIdx="4" presStyleCnt="6" custScaleX="153820" custLinFactX="79899" custLinFactNeighborX="100000" custLinFactNeighborY="-85596">
        <dgm:presLayoutVars>
          <dgm:chMax val="1"/>
          <dgm:chPref val="1"/>
          <dgm:bulletEnabled val="1"/>
        </dgm:presLayoutVars>
      </dgm:prSet>
      <dgm:spPr/>
    </dgm:pt>
    <dgm:pt modelId="{D5B8634E-4497-4007-BE02-02768894969C}" type="pres">
      <dgm:prSet presAssocID="{E8096FA1-C1AE-44C4-B272-2E37A10FE24C}" presName="Childtext1" presStyleLbl="revTx" presStyleIdx="2" presStyleCnt="3">
        <dgm:presLayoutVars>
          <dgm:chMax val="0"/>
          <dgm:chPref val="0"/>
          <dgm:bulletEnabled val="1"/>
        </dgm:presLayoutVars>
      </dgm:prSet>
      <dgm:spPr/>
    </dgm:pt>
    <dgm:pt modelId="{3248BF00-C190-4EAB-9D56-3155FE75F787}" type="pres">
      <dgm:prSet presAssocID="{E8096FA1-C1AE-44C4-B272-2E37A10FE24C}" presName="BalanceSpacing" presStyleCnt="0"/>
      <dgm:spPr/>
    </dgm:pt>
    <dgm:pt modelId="{C2B92346-3C24-4B7C-97B8-046E27769D9F}" type="pres">
      <dgm:prSet presAssocID="{E8096FA1-C1AE-44C4-B272-2E37A10FE24C}" presName="BalanceSpacing1" presStyleCnt="0"/>
      <dgm:spPr/>
    </dgm:pt>
    <dgm:pt modelId="{602FD6B2-EEFF-45C2-83B4-58E9DC4EAB91}" type="pres">
      <dgm:prSet presAssocID="{6CEECC45-3B26-49F8-92D2-D4D0D6CB2BE9}" presName="Accent1Text" presStyleLbl="node1" presStyleIdx="5" presStyleCnt="6" custLinFactX="258479" custLinFactNeighborX="300000" custLinFactNeighborY="50026"/>
      <dgm:spPr/>
    </dgm:pt>
  </dgm:ptLst>
  <dgm:cxnLst>
    <dgm:cxn modelId="{D6526527-80A7-4DAB-B4FF-2D4CA093B45F}" type="presOf" srcId="{6CEECC45-3B26-49F8-92D2-D4D0D6CB2BE9}" destId="{602FD6B2-EEFF-45C2-83B4-58E9DC4EAB91}" srcOrd="0" destOrd="0" presId="urn:microsoft.com/office/officeart/2008/layout/AlternatingHexagons"/>
    <dgm:cxn modelId="{E92C5261-3148-43B0-996A-D6435B9D72C1}" type="presOf" srcId="{E8096FA1-C1AE-44C4-B272-2E37A10FE24C}" destId="{8A519029-49C2-43DA-B983-AAB93AF3E970}" srcOrd="0" destOrd="0" presId="urn:microsoft.com/office/officeart/2008/layout/AlternatingHexagons"/>
    <dgm:cxn modelId="{1FDE8245-F51F-4A1C-8922-89DE643DAF53}" srcId="{CAA7C016-1D52-4CEE-9854-80F3E4B5C559}" destId="{6035C7FA-E6E9-4FAE-A873-761B73B2BD6C}" srcOrd="0" destOrd="0" parTransId="{0B721EB5-89A5-441F-876C-AD630D9AA704}" sibTransId="{5ACCDFD2-5A98-427B-AA1E-47A2BF52C9A4}"/>
    <dgm:cxn modelId="{0D1B8C54-59D0-485F-8153-27650660B398}" type="presOf" srcId="{5ACCDFD2-5A98-427B-AA1E-47A2BF52C9A4}" destId="{0D43897C-FC69-40AA-8E65-F58C0F0CC6A4}" srcOrd="0" destOrd="0" presId="urn:microsoft.com/office/officeart/2008/layout/AlternatingHexagons"/>
    <dgm:cxn modelId="{184F5455-C2C3-4770-852F-1C95623397FE}" type="presOf" srcId="{7DC91944-C654-4C04-8121-C035D4E3594D}" destId="{4A4DFF75-90F1-45D1-9A3A-825D85EF883F}" srcOrd="0" destOrd="0" presId="urn:microsoft.com/office/officeart/2008/layout/AlternatingHexagons"/>
    <dgm:cxn modelId="{E8D05959-F682-4CEF-B9D5-232F6D935510}" type="presOf" srcId="{CAA7C016-1D52-4CEE-9854-80F3E4B5C559}" destId="{72EC9A06-F2BA-4AB1-9F63-0523F1D9335D}" srcOrd="0" destOrd="0" presId="urn:microsoft.com/office/officeart/2008/layout/AlternatingHexagons"/>
    <dgm:cxn modelId="{C179DF82-1F6B-4772-8B6C-493B0E4DAD98}" type="presOf" srcId="{234A7389-96EE-41E8-A15A-CEB5D73CE889}" destId="{58FBD839-DE75-434E-AA4D-CB70E65EDCE6}" srcOrd="0" destOrd="0" presId="urn:microsoft.com/office/officeart/2008/layout/AlternatingHexagons"/>
    <dgm:cxn modelId="{BA229CDC-7F84-4BD1-871C-38E6864B77DB}" srcId="{CAA7C016-1D52-4CEE-9854-80F3E4B5C559}" destId="{7DC91944-C654-4C04-8121-C035D4E3594D}" srcOrd="1" destOrd="0" parTransId="{4864D7E9-F559-4422-889D-38A5FF44B6B4}" sibTransId="{234A7389-96EE-41E8-A15A-CEB5D73CE889}"/>
    <dgm:cxn modelId="{03C158ED-70D6-4DF6-A23B-149B7E217909}" type="presOf" srcId="{6035C7FA-E6E9-4FAE-A873-761B73B2BD6C}" destId="{BD18AAAC-DDB8-4ACA-BC39-AA21A5654B36}" srcOrd="0" destOrd="0" presId="urn:microsoft.com/office/officeart/2008/layout/AlternatingHexagons"/>
    <dgm:cxn modelId="{7FAAF2F4-A877-4138-BFF1-E1740E0658BA}" srcId="{CAA7C016-1D52-4CEE-9854-80F3E4B5C559}" destId="{E8096FA1-C1AE-44C4-B272-2E37A10FE24C}" srcOrd="2" destOrd="0" parTransId="{2AD3DB88-5BB4-4ECA-AA62-001652F92D7B}" sibTransId="{6CEECC45-3B26-49F8-92D2-D4D0D6CB2BE9}"/>
    <dgm:cxn modelId="{ABE9B208-0342-4D26-B36A-13C2F5CB69EF}" type="presParOf" srcId="{72EC9A06-F2BA-4AB1-9F63-0523F1D9335D}" destId="{93A36CFA-1D1D-406E-B8B9-BEBD3749E47C}" srcOrd="0" destOrd="0" presId="urn:microsoft.com/office/officeart/2008/layout/AlternatingHexagons"/>
    <dgm:cxn modelId="{8588534C-E2D3-4E2A-89A5-B5A21B955DBC}" type="presParOf" srcId="{93A36CFA-1D1D-406E-B8B9-BEBD3749E47C}" destId="{BD18AAAC-DDB8-4ACA-BC39-AA21A5654B36}" srcOrd="0" destOrd="0" presId="urn:microsoft.com/office/officeart/2008/layout/AlternatingHexagons"/>
    <dgm:cxn modelId="{2096A840-E383-4D9B-B5FD-110F9EB74459}" type="presParOf" srcId="{93A36CFA-1D1D-406E-B8B9-BEBD3749E47C}" destId="{B9351E72-3FAB-491E-BE58-21E83C0979DD}" srcOrd="1" destOrd="0" presId="urn:microsoft.com/office/officeart/2008/layout/AlternatingHexagons"/>
    <dgm:cxn modelId="{5DBBDAF3-D8A9-4011-80A7-082D37485A92}" type="presParOf" srcId="{93A36CFA-1D1D-406E-B8B9-BEBD3749E47C}" destId="{07362427-8A98-4CBF-9F62-87B6E0E16BE1}" srcOrd="2" destOrd="0" presId="urn:microsoft.com/office/officeart/2008/layout/AlternatingHexagons"/>
    <dgm:cxn modelId="{8E2C9ECC-0581-4F48-A3E5-45FFCBCEC8C5}" type="presParOf" srcId="{93A36CFA-1D1D-406E-B8B9-BEBD3749E47C}" destId="{8573C2CF-694E-4089-82A9-CD3EE6B9FD1E}" srcOrd="3" destOrd="0" presId="urn:microsoft.com/office/officeart/2008/layout/AlternatingHexagons"/>
    <dgm:cxn modelId="{C60B13EB-949C-4986-BE87-526968DF545E}" type="presParOf" srcId="{93A36CFA-1D1D-406E-B8B9-BEBD3749E47C}" destId="{0D43897C-FC69-40AA-8E65-F58C0F0CC6A4}" srcOrd="4" destOrd="0" presId="urn:microsoft.com/office/officeart/2008/layout/AlternatingHexagons"/>
    <dgm:cxn modelId="{652723E4-FD92-4CB3-9153-0B1D20C43280}" type="presParOf" srcId="{72EC9A06-F2BA-4AB1-9F63-0523F1D9335D}" destId="{BF0A0A49-37D2-48C7-82B7-D32E3C307628}" srcOrd="1" destOrd="0" presId="urn:microsoft.com/office/officeart/2008/layout/AlternatingHexagons"/>
    <dgm:cxn modelId="{FBB0291C-4801-4F3A-90AC-2D715BAD8BA4}" type="presParOf" srcId="{72EC9A06-F2BA-4AB1-9F63-0523F1D9335D}" destId="{1F39824E-D074-440A-87EB-1FCA9FE43AC0}" srcOrd="2" destOrd="0" presId="urn:microsoft.com/office/officeart/2008/layout/AlternatingHexagons"/>
    <dgm:cxn modelId="{4A7D7863-D4F7-43CB-9C59-BC7638620502}" type="presParOf" srcId="{1F39824E-D074-440A-87EB-1FCA9FE43AC0}" destId="{4A4DFF75-90F1-45D1-9A3A-825D85EF883F}" srcOrd="0" destOrd="0" presId="urn:microsoft.com/office/officeart/2008/layout/AlternatingHexagons"/>
    <dgm:cxn modelId="{C215DEE5-5178-4BEC-8A51-38764F528ACB}" type="presParOf" srcId="{1F39824E-D074-440A-87EB-1FCA9FE43AC0}" destId="{2391243A-A70E-4D08-ABEE-EEAA93CB9121}" srcOrd="1" destOrd="0" presId="urn:microsoft.com/office/officeart/2008/layout/AlternatingHexagons"/>
    <dgm:cxn modelId="{DCF7D79A-8755-4C01-968B-08ED6C1A46BC}" type="presParOf" srcId="{1F39824E-D074-440A-87EB-1FCA9FE43AC0}" destId="{7878A87A-B88C-4023-AA96-8B7D67F6E741}" srcOrd="2" destOrd="0" presId="urn:microsoft.com/office/officeart/2008/layout/AlternatingHexagons"/>
    <dgm:cxn modelId="{CE7BCBD2-F888-4A8D-A411-9875DF1DCA97}" type="presParOf" srcId="{1F39824E-D074-440A-87EB-1FCA9FE43AC0}" destId="{A2D5CEA2-B2B4-4DBF-A311-B6C80C4B8EF8}" srcOrd="3" destOrd="0" presId="urn:microsoft.com/office/officeart/2008/layout/AlternatingHexagons"/>
    <dgm:cxn modelId="{E1B96E5F-A161-4D57-AAD3-CDE3E48F840B}" type="presParOf" srcId="{1F39824E-D074-440A-87EB-1FCA9FE43AC0}" destId="{58FBD839-DE75-434E-AA4D-CB70E65EDCE6}" srcOrd="4" destOrd="0" presId="urn:microsoft.com/office/officeart/2008/layout/AlternatingHexagons"/>
    <dgm:cxn modelId="{B34B2810-6C2E-4196-B643-B1CECE6B5F18}" type="presParOf" srcId="{72EC9A06-F2BA-4AB1-9F63-0523F1D9335D}" destId="{0ADFA041-EFE0-4984-A3E1-5536841DEDC4}" srcOrd="3" destOrd="0" presId="urn:microsoft.com/office/officeart/2008/layout/AlternatingHexagons"/>
    <dgm:cxn modelId="{F02EEB94-AFAA-4246-AC02-E49C55B301A6}" type="presParOf" srcId="{72EC9A06-F2BA-4AB1-9F63-0523F1D9335D}" destId="{00561C56-C5EC-423A-B7B4-F6710F8B1A79}" srcOrd="4" destOrd="0" presId="urn:microsoft.com/office/officeart/2008/layout/AlternatingHexagons"/>
    <dgm:cxn modelId="{10039F15-B264-4623-AC70-B3F9280F276A}" type="presParOf" srcId="{00561C56-C5EC-423A-B7B4-F6710F8B1A79}" destId="{8A519029-49C2-43DA-B983-AAB93AF3E970}" srcOrd="0" destOrd="0" presId="urn:microsoft.com/office/officeart/2008/layout/AlternatingHexagons"/>
    <dgm:cxn modelId="{B10F25FF-B4CB-4C59-9EBF-CA8DBFBCF658}" type="presParOf" srcId="{00561C56-C5EC-423A-B7B4-F6710F8B1A79}" destId="{D5B8634E-4497-4007-BE02-02768894969C}" srcOrd="1" destOrd="0" presId="urn:microsoft.com/office/officeart/2008/layout/AlternatingHexagons"/>
    <dgm:cxn modelId="{2472DE61-4E70-4821-A818-97A683E3014B}" type="presParOf" srcId="{00561C56-C5EC-423A-B7B4-F6710F8B1A79}" destId="{3248BF00-C190-4EAB-9D56-3155FE75F787}" srcOrd="2" destOrd="0" presId="urn:microsoft.com/office/officeart/2008/layout/AlternatingHexagons"/>
    <dgm:cxn modelId="{750ECDB5-B803-4B94-A5F1-2E37DF71F314}" type="presParOf" srcId="{00561C56-C5EC-423A-B7B4-F6710F8B1A79}" destId="{C2B92346-3C24-4B7C-97B8-046E27769D9F}" srcOrd="3" destOrd="0" presId="urn:microsoft.com/office/officeart/2008/layout/AlternatingHexagons"/>
    <dgm:cxn modelId="{5D725937-6DDD-44EB-AFE5-9D033BAB493A}" type="presParOf" srcId="{00561C56-C5EC-423A-B7B4-F6710F8B1A79}" destId="{602FD6B2-EEFF-45C2-83B4-58E9DC4EAB91}" srcOrd="4" destOrd="0" presId="urn:microsoft.com/office/officeart/2008/layout/AlternatingHexagons"/>
  </dgm:cxnLst>
  <dgm:bg/>
  <dgm:whole/>
  <dgm:extLst>
    <a:ext uri="http://schemas.microsoft.com/office/drawing/2008/diagram">
      <dsp:dataModelExt xmlns:dsp="http://schemas.microsoft.com/office/drawing/2008/diagram" relId="rId3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B3C06C-1B22-4D63-8175-A3A16E902B5E}"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GB"/>
        </a:p>
      </dgm:t>
    </dgm:pt>
    <dgm:pt modelId="{4C60340C-766E-43C0-9321-95D05FD1D4A3}">
      <dgm:prSet phldrT="[Text]" custT="1"/>
      <dgm:spPr/>
      <dgm:t>
        <a:bodyPr/>
        <a:lstStyle/>
        <a:p>
          <a:r>
            <a:rPr lang="fr-FR" sz="1400" dirty="0">
              <a:latin typeface="Verdana" panose="020B0604030504040204" pitchFamily="34" charset="0"/>
              <a:ea typeface="Verdana" panose="020B0604030504040204" pitchFamily="34" charset="0"/>
            </a:rPr>
            <a:t>RSSG/CDM</a:t>
          </a:r>
        </a:p>
      </dgm:t>
    </dgm:pt>
    <dgm:pt modelId="{D95EE2C2-C979-4132-A521-13959B37B260}" type="parTrans" cxnId="{EC972591-29DF-404D-8FBF-E61E3838128B}">
      <dgm:prSet/>
      <dgm:spPr/>
      <dgm:t>
        <a:bodyPr/>
        <a:lstStyle/>
        <a:p>
          <a:endParaRPr lang="en-GB" sz="1200">
            <a:latin typeface="Verdana" panose="020B0604030504040204" pitchFamily="34" charset="0"/>
            <a:ea typeface="Verdana" panose="020B0604030504040204" pitchFamily="34" charset="0"/>
          </a:endParaRPr>
        </a:p>
      </dgm:t>
    </dgm:pt>
    <dgm:pt modelId="{27628C3F-6B8A-45DE-AB94-39E0F116ED1B}" type="sibTrans" cxnId="{EC972591-29DF-404D-8FBF-E61E3838128B}">
      <dgm:prSet/>
      <dgm:spPr/>
      <dgm:t>
        <a:bodyPr/>
        <a:lstStyle/>
        <a:p>
          <a:endParaRPr lang="en-GB" sz="1200">
            <a:latin typeface="Verdana" panose="020B0604030504040204" pitchFamily="34" charset="0"/>
            <a:ea typeface="Verdana" panose="020B0604030504040204" pitchFamily="34" charset="0"/>
          </a:endParaRPr>
        </a:p>
      </dgm:t>
    </dgm:pt>
    <dgm:pt modelId="{F17B1B56-13A7-473E-9468-D9DBA29312F9}" type="asst">
      <dgm:prSet phldrT="[Text]" custT="1"/>
      <dgm:spPr/>
      <dgm:t>
        <a:bodyPr/>
        <a:lstStyle/>
        <a:p>
          <a:r>
            <a:rPr lang="fr-FR" sz="1400" dirty="0">
              <a:latin typeface="Verdana" panose="020B0604030504040204" pitchFamily="34" charset="0"/>
              <a:ea typeface="Verdana" panose="020B0604030504040204" pitchFamily="34" charset="0"/>
            </a:rPr>
            <a:t>CDC</a:t>
          </a:r>
        </a:p>
      </dgm:t>
    </dgm:pt>
    <dgm:pt modelId="{C7327F16-2C39-4DD4-B890-90CD52103FC9}" type="parTrans" cxnId="{8E88EAC3-82FE-4710-93D0-73D8E98A2129}">
      <dgm:prSet/>
      <dgm:spPr/>
      <dgm:t>
        <a:bodyPr/>
        <a:lstStyle/>
        <a:p>
          <a:endParaRPr lang="en-GB" sz="1200">
            <a:latin typeface="Verdana" panose="020B0604030504040204" pitchFamily="34" charset="0"/>
            <a:ea typeface="Verdana" panose="020B0604030504040204" pitchFamily="34" charset="0"/>
          </a:endParaRPr>
        </a:p>
      </dgm:t>
    </dgm:pt>
    <dgm:pt modelId="{35ED4EC4-8A94-46C6-B555-8B15880AB2A7}" type="sibTrans" cxnId="{8E88EAC3-82FE-4710-93D0-73D8E98A2129}">
      <dgm:prSet/>
      <dgm:spPr/>
      <dgm:t>
        <a:bodyPr/>
        <a:lstStyle/>
        <a:p>
          <a:endParaRPr lang="en-GB" sz="1200">
            <a:latin typeface="Verdana" panose="020B0604030504040204" pitchFamily="34" charset="0"/>
            <a:ea typeface="Verdana" panose="020B0604030504040204" pitchFamily="34" charset="0"/>
          </a:endParaRPr>
        </a:p>
      </dgm:t>
    </dgm:pt>
    <dgm:pt modelId="{984F3D10-D507-4631-BF41-ACDE6527469F}">
      <dgm:prSet phldrT="[Text]" custT="1"/>
      <dgm:spPr/>
      <dgm:t>
        <a:bodyPr/>
        <a:lstStyle/>
        <a:p>
          <a:r>
            <a:rPr lang="fr-FR" sz="1400" dirty="0">
              <a:latin typeface="Verdana" panose="020B0604030504040204" pitchFamily="34" charset="0"/>
              <a:ea typeface="Verdana" panose="020B0604030504040204" pitchFamily="34" charset="0"/>
            </a:rPr>
            <a:t>RSASG</a:t>
          </a:r>
        </a:p>
      </dgm:t>
    </dgm:pt>
    <dgm:pt modelId="{073B1D8B-601F-4E2F-AA79-0325498AA63D}" type="parTrans" cxnId="{9E04705E-DCF1-44DD-AA0E-B5D978A0532C}">
      <dgm:prSet/>
      <dgm:spPr/>
      <dgm:t>
        <a:bodyPr/>
        <a:lstStyle/>
        <a:p>
          <a:endParaRPr lang="en-GB" sz="1200">
            <a:latin typeface="Verdana" panose="020B0604030504040204" pitchFamily="34" charset="0"/>
            <a:ea typeface="Verdana" panose="020B0604030504040204" pitchFamily="34" charset="0"/>
          </a:endParaRPr>
        </a:p>
      </dgm:t>
    </dgm:pt>
    <dgm:pt modelId="{2448A1CD-12DB-44D6-B8C9-464DCA97334B}" type="sibTrans" cxnId="{9E04705E-DCF1-44DD-AA0E-B5D978A0532C}">
      <dgm:prSet/>
      <dgm:spPr/>
      <dgm:t>
        <a:bodyPr/>
        <a:lstStyle/>
        <a:p>
          <a:endParaRPr lang="en-GB" sz="1200">
            <a:latin typeface="Verdana" panose="020B0604030504040204" pitchFamily="34" charset="0"/>
            <a:ea typeface="Verdana" panose="020B0604030504040204" pitchFamily="34" charset="0"/>
          </a:endParaRPr>
        </a:p>
      </dgm:t>
    </dgm:pt>
    <dgm:pt modelId="{E878C65D-B2F1-464D-89B5-A5784B616E14}">
      <dgm:prSet phldrT="[Text]" custT="1"/>
      <dgm:spPr/>
      <dgm:t>
        <a:bodyPr/>
        <a:lstStyle/>
        <a:p>
          <a:r>
            <a:rPr lang="fr-FR" sz="1400" dirty="0">
              <a:latin typeface="Verdana" panose="020B0604030504040204" pitchFamily="34" charset="0"/>
              <a:ea typeface="Verdana" panose="020B0604030504040204" pitchFamily="34" charset="0"/>
            </a:rPr>
            <a:t>RSASG/CR/CH</a:t>
          </a:r>
        </a:p>
      </dgm:t>
    </dgm:pt>
    <dgm:pt modelId="{C38B1C0B-9F1E-4D56-B279-DCA71C86EF49}" type="parTrans" cxnId="{0E9C8E42-DF10-4EAB-8378-8C5C84365333}">
      <dgm:prSet/>
      <dgm:spPr/>
      <dgm:t>
        <a:bodyPr/>
        <a:lstStyle/>
        <a:p>
          <a:endParaRPr lang="en-GB" sz="1200">
            <a:latin typeface="Verdana" panose="020B0604030504040204" pitchFamily="34" charset="0"/>
            <a:ea typeface="Verdana" panose="020B0604030504040204" pitchFamily="34" charset="0"/>
          </a:endParaRPr>
        </a:p>
      </dgm:t>
    </dgm:pt>
    <dgm:pt modelId="{808B0750-9CD5-4A35-B297-5B87C4F01698}" type="sibTrans" cxnId="{0E9C8E42-DF10-4EAB-8378-8C5C84365333}">
      <dgm:prSet/>
      <dgm:spPr/>
      <dgm:t>
        <a:bodyPr/>
        <a:lstStyle/>
        <a:p>
          <a:endParaRPr lang="en-GB" sz="1200">
            <a:latin typeface="Verdana" panose="020B0604030504040204" pitchFamily="34" charset="0"/>
            <a:ea typeface="Verdana" panose="020B0604030504040204" pitchFamily="34" charset="0"/>
          </a:endParaRPr>
        </a:p>
      </dgm:t>
    </dgm:pt>
    <dgm:pt modelId="{78866AE2-E4F4-4E57-B129-80B6D51C0243}">
      <dgm:prSet phldrT="[Text]" custT="1"/>
      <dgm:spPr/>
      <dgm:t>
        <a:bodyPr/>
        <a:lstStyle/>
        <a:p>
          <a:r>
            <a:rPr lang="fr-FR" sz="1400" dirty="0">
              <a:latin typeface="Verdana" panose="020B0604030504040204" pitchFamily="34" charset="0"/>
              <a:ea typeface="Verdana" panose="020B0604030504040204" pitchFamily="34" charset="0"/>
            </a:rPr>
            <a:t>DAM/CAM</a:t>
          </a:r>
        </a:p>
      </dgm:t>
    </dgm:pt>
    <dgm:pt modelId="{B699B721-8EE6-4E10-B874-4F4E8BA120A1}" type="parTrans" cxnId="{04819EB2-16A3-4D40-96AC-78607449442F}">
      <dgm:prSet/>
      <dgm:spPr/>
      <dgm:t>
        <a:bodyPr/>
        <a:lstStyle/>
        <a:p>
          <a:endParaRPr lang="en-GB" sz="1200">
            <a:latin typeface="Verdana" panose="020B0604030504040204" pitchFamily="34" charset="0"/>
            <a:ea typeface="Verdana" panose="020B0604030504040204" pitchFamily="34" charset="0"/>
          </a:endParaRPr>
        </a:p>
      </dgm:t>
    </dgm:pt>
    <dgm:pt modelId="{AA174512-8B59-4183-A887-F8EA3608F206}" type="sibTrans" cxnId="{04819EB2-16A3-4D40-96AC-78607449442F}">
      <dgm:prSet/>
      <dgm:spPr/>
      <dgm:t>
        <a:bodyPr/>
        <a:lstStyle/>
        <a:p>
          <a:endParaRPr lang="en-GB" sz="1200">
            <a:latin typeface="Verdana" panose="020B0604030504040204" pitchFamily="34" charset="0"/>
            <a:ea typeface="Verdana" panose="020B0604030504040204" pitchFamily="34" charset="0"/>
          </a:endParaRPr>
        </a:p>
      </dgm:t>
    </dgm:pt>
    <dgm:pt modelId="{1921B4AA-4734-4330-BD83-827917260E5E}">
      <dgm:prSet phldrT="[Text]" custT="1"/>
      <dgm:spPr/>
      <dgm:t>
        <a:bodyPr/>
        <a:lstStyle/>
        <a:p>
          <a:r>
            <a:rPr lang="fr-FR" sz="1400" dirty="0">
              <a:latin typeface="Verdana" panose="020B0604030504040204" pitchFamily="34" charset="0"/>
              <a:ea typeface="Verdana" panose="020B0604030504040204" pitchFamily="34" charset="0"/>
            </a:rPr>
            <a:t>CDCM</a:t>
          </a:r>
        </a:p>
      </dgm:t>
    </dgm:pt>
    <dgm:pt modelId="{8E670E19-F374-4112-9380-C90EB72DBFBB}" type="parTrans" cxnId="{3F7D1BE2-488E-432E-89DC-A37686DC3841}">
      <dgm:prSet/>
      <dgm:spPr/>
      <dgm:t>
        <a:bodyPr/>
        <a:lstStyle/>
        <a:p>
          <a:endParaRPr lang="en-GB" sz="1200">
            <a:latin typeface="Verdana" panose="020B0604030504040204" pitchFamily="34" charset="0"/>
            <a:ea typeface="Verdana" panose="020B0604030504040204" pitchFamily="34" charset="0"/>
          </a:endParaRPr>
        </a:p>
      </dgm:t>
    </dgm:pt>
    <dgm:pt modelId="{90FFFF8E-C673-4D3B-8F82-8D614926983E}" type="sibTrans" cxnId="{3F7D1BE2-488E-432E-89DC-A37686DC3841}">
      <dgm:prSet/>
      <dgm:spPr/>
      <dgm:t>
        <a:bodyPr/>
        <a:lstStyle/>
        <a:p>
          <a:endParaRPr lang="en-GB" sz="1200">
            <a:latin typeface="Verdana" panose="020B0604030504040204" pitchFamily="34" charset="0"/>
            <a:ea typeface="Verdana" panose="020B0604030504040204" pitchFamily="34" charset="0"/>
          </a:endParaRPr>
        </a:p>
      </dgm:t>
    </dgm:pt>
    <dgm:pt modelId="{120AE1F9-D979-42E0-B67A-84484F5A3EF5}">
      <dgm:prSet phldrT="[Text]" custT="1"/>
      <dgm:spPr/>
      <dgm:t>
        <a:bodyPr/>
        <a:lstStyle/>
        <a:p>
          <a:r>
            <a:rPr lang="fr-FR" sz="1400" dirty="0">
              <a:latin typeface="Verdana" panose="020B0604030504040204" pitchFamily="34" charset="0"/>
              <a:ea typeface="Verdana" panose="020B0604030504040204" pitchFamily="34" charset="0"/>
            </a:rPr>
            <a:t>CDCP</a:t>
          </a:r>
        </a:p>
      </dgm:t>
    </dgm:pt>
    <dgm:pt modelId="{EDB24B94-DDA6-48F8-BC83-C750BFE892C7}" type="parTrans" cxnId="{7AB4E68F-9A27-4EC7-B13C-A84B4E686141}">
      <dgm:prSet/>
      <dgm:spPr/>
      <dgm:t>
        <a:bodyPr/>
        <a:lstStyle/>
        <a:p>
          <a:endParaRPr lang="en-GB" sz="1200">
            <a:latin typeface="Verdana" panose="020B0604030504040204" pitchFamily="34" charset="0"/>
            <a:ea typeface="Verdana" panose="020B0604030504040204" pitchFamily="34" charset="0"/>
          </a:endParaRPr>
        </a:p>
      </dgm:t>
    </dgm:pt>
    <dgm:pt modelId="{76F4F1B2-BB8F-4575-B069-EF63DFF55D4C}" type="sibTrans" cxnId="{7AB4E68F-9A27-4EC7-B13C-A84B4E686141}">
      <dgm:prSet/>
      <dgm:spPr/>
      <dgm:t>
        <a:bodyPr/>
        <a:lstStyle/>
        <a:p>
          <a:endParaRPr lang="en-GB" sz="1200">
            <a:latin typeface="Verdana" panose="020B0604030504040204" pitchFamily="34" charset="0"/>
            <a:ea typeface="Verdana" panose="020B0604030504040204" pitchFamily="34" charset="0"/>
          </a:endParaRPr>
        </a:p>
      </dgm:t>
    </dgm:pt>
    <dgm:pt modelId="{BF079642-D90A-45EA-B83E-47C586211186}" type="pres">
      <dgm:prSet presAssocID="{3DB3C06C-1B22-4D63-8175-A3A16E902B5E}" presName="Name0" presStyleCnt="0">
        <dgm:presLayoutVars>
          <dgm:orgChart val="1"/>
          <dgm:chPref val="1"/>
          <dgm:dir/>
          <dgm:animOne val="branch"/>
          <dgm:animLvl val="lvl"/>
          <dgm:resizeHandles/>
        </dgm:presLayoutVars>
      </dgm:prSet>
      <dgm:spPr/>
    </dgm:pt>
    <dgm:pt modelId="{F0AE3B34-0C8D-4F36-8FA7-AE5AA8D7C384}" type="pres">
      <dgm:prSet presAssocID="{4C60340C-766E-43C0-9321-95D05FD1D4A3}" presName="hierRoot1" presStyleCnt="0">
        <dgm:presLayoutVars>
          <dgm:hierBranch val="init"/>
        </dgm:presLayoutVars>
      </dgm:prSet>
      <dgm:spPr/>
    </dgm:pt>
    <dgm:pt modelId="{17B78E01-36DA-4C52-9E1B-43B0E4662ECC}" type="pres">
      <dgm:prSet presAssocID="{4C60340C-766E-43C0-9321-95D05FD1D4A3}" presName="rootComposite1" presStyleCnt="0"/>
      <dgm:spPr/>
    </dgm:pt>
    <dgm:pt modelId="{BFB46530-790E-42C5-93B6-AB8F82893A77}" type="pres">
      <dgm:prSet presAssocID="{4C60340C-766E-43C0-9321-95D05FD1D4A3}" presName="rootText1" presStyleLbl="alignAcc1" presStyleIdx="0" presStyleCnt="0" custScaleX="229449" custScaleY="86505">
        <dgm:presLayoutVars>
          <dgm:chPref val="3"/>
        </dgm:presLayoutVars>
      </dgm:prSet>
      <dgm:spPr/>
    </dgm:pt>
    <dgm:pt modelId="{EDEA6D9C-56C4-4476-B562-53EDBEBFEE07}" type="pres">
      <dgm:prSet presAssocID="{4C60340C-766E-43C0-9321-95D05FD1D4A3}" presName="topArc1" presStyleLbl="parChTrans1D1" presStyleIdx="0" presStyleCnt="14"/>
      <dgm:spPr/>
    </dgm:pt>
    <dgm:pt modelId="{48C90B88-E0D2-4A87-9989-F0DFACEF737D}" type="pres">
      <dgm:prSet presAssocID="{4C60340C-766E-43C0-9321-95D05FD1D4A3}" presName="bottomArc1" presStyleLbl="parChTrans1D1" presStyleIdx="1" presStyleCnt="14"/>
      <dgm:spPr/>
    </dgm:pt>
    <dgm:pt modelId="{179488FE-D6DB-4C4A-984B-1AB4183B7767}" type="pres">
      <dgm:prSet presAssocID="{4C60340C-766E-43C0-9321-95D05FD1D4A3}" presName="topConnNode1" presStyleLbl="node1" presStyleIdx="0" presStyleCnt="0"/>
      <dgm:spPr/>
    </dgm:pt>
    <dgm:pt modelId="{5E4EA874-DC74-4D0A-AAED-548C945CED77}" type="pres">
      <dgm:prSet presAssocID="{4C60340C-766E-43C0-9321-95D05FD1D4A3}" presName="hierChild2" presStyleCnt="0"/>
      <dgm:spPr/>
    </dgm:pt>
    <dgm:pt modelId="{5B551715-2B3A-41E5-813B-725FF98F4AE9}" type="pres">
      <dgm:prSet presAssocID="{073B1D8B-601F-4E2F-AA79-0325498AA63D}" presName="Name28" presStyleLbl="parChTrans1D2" presStyleIdx="0" presStyleCnt="6"/>
      <dgm:spPr/>
    </dgm:pt>
    <dgm:pt modelId="{2A220E3E-50A0-45B4-A242-CAFE30ED7F17}" type="pres">
      <dgm:prSet presAssocID="{984F3D10-D507-4631-BF41-ACDE6527469F}" presName="hierRoot2" presStyleCnt="0">
        <dgm:presLayoutVars>
          <dgm:hierBranch val="init"/>
        </dgm:presLayoutVars>
      </dgm:prSet>
      <dgm:spPr/>
    </dgm:pt>
    <dgm:pt modelId="{A42415D3-4D8A-45FA-9C03-8C86E9B0DFE5}" type="pres">
      <dgm:prSet presAssocID="{984F3D10-D507-4631-BF41-ACDE6527469F}" presName="rootComposite2" presStyleCnt="0"/>
      <dgm:spPr/>
    </dgm:pt>
    <dgm:pt modelId="{BC005B1D-4ABB-49F5-AA7E-30E0B28BDF2A}" type="pres">
      <dgm:prSet presAssocID="{984F3D10-D507-4631-BF41-ACDE6527469F}" presName="rootText2" presStyleLbl="alignAcc1" presStyleIdx="0" presStyleCnt="0" custLinFactNeighborX="-83385">
        <dgm:presLayoutVars>
          <dgm:chPref val="3"/>
        </dgm:presLayoutVars>
      </dgm:prSet>
      <dgm:spPr/>
    </dgm:pt>
    <dgm:pt modelId="{279C069E-5E80-4891-B118-56B94DA7C62E}" type="pres">
      <dgm:prSet presAssocID="{984F3D10-D507-4631-BF41-ACDE6527469F}" presName="topArc2" presStyleLbl="parChTrans1D1" presStyleIdx="2" presStyleCnt="14"/>
      <dgm:spPr/>
    </dgm:pt>
    <dgm:pt modelId="{34FC3DD6-2E17-4B36-AC75-6874822F95D6}" type="pres">
      <dgm:prSet presAssocID="{984F3D10-D507-4631-BF41-ACDE6527469F}" presName="bottomArc2" presStyleLbl="parChTrans1D1" presStyleIdx="3" presStyleCnt="14"/>
      <dgm:spPr/>
    </dgm:pt>
    <dgm:pt modelId="{06C2BFB0-058F-4DA9-B727-F8013FF9FDE8}" type="pres">
      <dgm:prSet presAssocID="{984F3D10-D507-4631-BF41-ACDE6527469F}" presName="topConnNode2" presStyleLbl="node2" presStyleIdx="0" presStyleCnt="0"/>
      <dgm:spPr/>
    </dgm:pt>
    <dgm:pt modelId="{BAF68A88-5B2C-4521-AAA5-5E1C4C28F4D8}" type="pres">
      <dgm:prSet presAssocID="{984F3D10-D507-4631-BF41-ACDE6527469F}" presName="hierChild4" presStyleCnt="0"/>
      <dgm:spPr/>
    </dgm:pt>
    <dgm:pt modelId="{0F08D6EA-7B6E-46FD-B6CA-75EAA68FBD61}" type="pres">
      <dgm:prSet presAssocID="{984F3D10-D507-4631-BF41-ACDE6527469F}" presName="hierChild5" presStyleCnt="0"/>
      <dgm:spPr/>
    </dgm:pt>
    <dgm:pt modelId="{88860F9E-1882-49D6-999D-2DDE71D7E233}" type="pres">
      <dgm:prSet presAssocID="{C38B1C0B-9F1E-4D56-B279-DCA71C86EF49}" presName="Name28" presStyleLbl="parChTrans1D2" presStyleIdx="1" presStyleCnt="6"/>
      <dgm:spPr/>
    </dgm:pt>
    <dgm:pt modelId="{7891560D-71DD-4340-9C83-7185E1F0D4A6}" type="pres">
      <dgm:prSet presAssocID="{E878C65D-B2F1-464D-89B5-A5784B616E14}" presName="hierRoot2" presStyleCnt="0">
        <dgm:presLayoutVars>
          <dgm:hierBranch val="init"/>
        </dgm:presLayoutVars>
      </dgm:prSet>
      <dgm:spPr/>
    </dgm:pt>
    <dgm:pt modelId="{40CD607E-8157-4A67-A49D-AB8EC364AFC3}" type="pres">
      <dgm:prSet presAssocID="{E878C65D-B2F1-464D-89B5-A5784B616E14}" presName="rootComposite2" presStyleCnt="0"/>
      <dgm:spPr/>
    </dgm:pt>
    <dgm:pt modelId="{3F1B3BD8-8D85-4D69-A726-16A3B22D32CC}" type="pres">
      <dgm:prSet presAssocID="{E878C65D-B2F1-464D-89B5-A5784B616E14}" presName="rootText2" presStyleLbl="alignAcc1" presStyleIdx="0" presStyleCnt="0" custLinFactNeighborX="-43638">
        <dgm:presLayoutVars>
          <dgm:chPref val="3"/>
        </dgm:presLayoutVars>
      </dgm:prSet>
      <dgm:spPr/>
    </dgm:pt>
    <dgm:pt modelId="{BCC7B5F6-EADB-4D48-AB0E-070BA971C4C2}" type="pres">
      <dgm:prSet presAssocID="{E878C65D-B2F1-464D-89B5-A5784B616E14}" presName="topArc2" presStyleLbl="parChTrans1D1" presStyleIdx="4" presStyleCnt="14"/>
      <dgm:spPr/>
    </dgm:pt>
    <dgm:pt modelId="{84AADBE9-548B-4A38-A6D9-F98D92844CAB}" type="pres">
      <dgm:prSet presAssocID="{E878C65D-B2F1-464D-89B5-A5784B616E14}" presName="bottomArc2" presStyleLbl="parChTrans1D1" presStyleIdx="5" presStyleCnt="14"/>
      <dgm:spPr/>
    </dgm:pt>
    <dgm:pt modelId="{8A8F87D2-BB24-4A36-A79A-5F4999940565}" type="pres">
      <dgm:prSet presAssocID="{E878C65D-B2F1-464D-89B5-A5784B616E14}" presName="topConnNode2" presStyleLbl="node2" presStyleIdx="0" presStyleCnt="0"/>
      <dgm:spPr/>
    </dgm:pt>
    <dgm:pt modelId="{D05F4681-F60A-4FCD-B68C-E78C532C065E}" type="pres">
      <dgm:prSet presAssocID="{E878C65D-B2F1-464D-89B5-A5784B616E14}" presName="hierChild4" presStyleCnt="0"/>
      <dgm:spPr/>
    </dgm:pt>
    <dgm:pt modelId="{BA4BEB44-99EC-4097-B970-B0DE1863EF51}" type="pres">
      <dgm:prSet presAssocID="{E878C65D-B2F1-464D-89B5-A5784B616E14}" presName="hierChild5" presStyleCnt="0"/>
      <dgm:spPr/>
    </dgm:pt>
    <dgm:pt modelId="{1FC722D2-22CB-4361-8369-1B005AA3FEEA}" type="pres">
      <dgm:prSet presAssocID="{B699B721-8EE6-4E10-B874-4F4E8BA120A1}" presName="Name28" presStyleLbl="parChTrans1D2" presStyleIdx="2" presStyleCnt="6"/>
      <dgm:spPr/>
    </dgm:pt>
    <dgm:pt modelId="{6A33A310-02E9-4CD2-8E8F-D4658BC769B5}" type="pres">
      <dgm:prSet presAssocID="{78866AE2-E4F4-4E57-B129-80B6D51C0243}" presName="hierRoot2" presStyleCnt="0">
        <dgm:presLayoutVars>
          <dgm:hierBranch val="init"/>
        </dgm:presLayoutVars>
      </dgm:prSet>
      <dgm:spPr/>
    </dgm:pt>
    <dgm:pt modelId="{2A97735C-BD1D-440E-8D67-EB5D5D9774D1}" type="pres">
      <dgm:prSet presAssocID="{78866AE2-E4F4-4E57-B129-80B6D51C0243}" presName="rootComposite2" presStyleCnt="0"/>
      <dgm:spPr/>
    </dgm:pt>
    <dgm:pt modelId="{2E7D1540-E4F6-45E5-A4C7-1D48CD543AD2}" type="pres">
      <dgm:prSet presAssocID="{78866AE2-E4F4-4E57-B129-80B6D51C0243}" presName="rootText2" presStyleLbl="alignAcc1" presStyleIdx="0" presStyleCnt="0">
        <dgm:presLayoutVars>
          <dgm:chPref val="3"/>
        </dgm:presLayoutVars>
      </dgm:prSet>
      <dgm:spPr/>
    </dgm:pt>
    <dgm:pt modelId="{B4A80096-4365-42B5-988A-8103B6439A17}" type="pres">
      <dgm:prSet presAssocID="{78866AE2-E4F4-4E57-B129-80B6D51C0243}" presName="topArc2" presStyleLbl="parChTrans1D1" presStyleIdx="6" presStyleCnt="14"/>
      <dgm:spPr/>
    </dgm:pt>
    <dgm:pt modelId="{83F79CA3-F629-464B-B94B-03F1E15FBD2F}" type="pres">
      <dgm:prSet presAssocID="{78866AE2-E4F4-4E57-B129-80B6D51C0243}" presName="bottomArc2" presStyleLbl="parChTrans1D1" presStyleIdx="7" presStyleCnt="14"/>
      <dgm:spPr/>
    </dgm:pt>
    <dgm:pt modelId="{8EE7C26F-EE1A-4DD7-9FF1-7E954A2BF4BD}" type="pres">
      <dgm:prSet presAssocID="{78866AE2-E4F4-4E57-B129-80B6D51C0243}" presName="topConnNode2" presStyleLbl="node2" presStyleIdx="0" presStyleCnt="0"/>
      <dgm:spPr/>
    </dgm:pt>
    <dgm:pt modelId="{7E409592-C6BA-4B4F-89B3-7464B09A2A32}" type="pres">
      <dgm:prSet presAssocID="{78866AE2-E4F4-4E57-B129-80B6D51C0243}" presName="hierChild4" presStyleCnt="0"/>
      <dgm:spPr/>
    </dgm:pt>
    <dgm:pt modelId="{4C121E24-8720-40A2-BEB3-1C33E972A00B}" type="pres">
      <dgm:prSet presAssocID="{78866AE2-E4F4-4E57-B129-80B6D51C0243}" presName="hierChild5" presStyleCnt="0"/>
      <dgm:spPr/>
    </dgm:pt>
    <dgm:pt modelId="{BCB49C09-CFF6-467E-80BA-78A1B0D4C839}" type="pres">
      <dgm:prSet presAssocID="{8E670E19-F374-4112-9380-C90EB72DBFBB}" presName="Name28" presStyleLbl="parChTrans1D2" presStyleIdx="3" presStyleCnt="6"/>
      <dgm:spPr/>
    </dgm:pt>
    <dgm:pt modelId="{E2154B4F-2A32-4138-93BA-693454B449E4}" type="pres">
      <dgm:prSet presAssocID="{1921B4AA-4734-4330-BD83-827917260E5E}" presName="hierRoot2" presStyleCnt="0">
        <dgm:presLayoutVars>
          <dgm:hierBranch val="init"/>
        </dgm:presLayoutVars>
      </dgm:prSet>
      <dgm:spPr/>
    </dgm:pt>
    <dgm:pt modelId="{6186AD4F-917D-42A3-BA78-326DFC997DD2}" type="pres">
      <dgm:prSet presAssocID="{1921B4AA-4734-4330-BD83-827917260E5E}" presName="rootComposite2" presStyleCnt="0"/>
      <dgm:spPr/>
    </dgm:pt>
    <dgm:pt modelId="{3F3D6275-5E5A-487C-A884-DF59F370C07E}" type="pres">
      <dgm:prSet presAssocID="{1921B4AA-4734-4330-BD83-827917260E5E}" presName="rootText2" presStyleLbl="alignAcc1" presStyleIdx="0" presStyleCnt="0" custLinFactNeighborX="57206">
        <dgm:presLayoutVars>
          <dgm:chPref val="3"/>
        </dgm:presLayoutVars>
      </dgm:prSet>
      <dgm:spPr/>
    </dgm:pt>
    <dgm:pt modelId="{83260F31-F706-4EBA-A284-E78D05C78207}" type="pres">
      <dgm:prSet presAssocID="{1921B4AA-4734-4330-BD83-827917260E5E}" presName="topArc2" presStyleLbl="parChTrans1D1" presStyleIdx="8" presStyleCnt="14"/>
      <dgm:spPr/>
    </dgm:pt>
    <dgm:pt modelId="{3CD42709-AB2D-4908-9542-A4A4891CC9ED}" type="pres">
      <dgm:prSet presAssocID="{1921B4AA-4734-4330-BD83-827917260E5E}" presName="bottomArc2" presStyleLbl="parChTrans1D1" presStyleIdx="9" presStyleCnt="14"/>
      <dgm:spPr/>
    </dgm:pt>
    <dgm:pt modelId="{1BCB351B-58EF-4CAA-8913-6A8A52CA273F}" type="pres">
      <dgm:prSet presAssocID="{1921B4AA-4734-4330-BD83-827917260E5E}" presName="topConnNode2" presStyleLbl="node2" presStyleIdx="0" presStyleCnt="0"/>
      <dgm:spPr/>
    </dgm:pt>
    <dgm:pt modelId="{9C392C63-CF20-444D-93BD-2FEF0E44CE9C}" type="pres">
      <dgm:prSet presAssocID="{1921B4AA-4734-4330-BD83-827917260E5E}" presName="hierChild4" presStyleCnt="0"/>
      <dgm:spPr/>
    </dgm:pt>
    <dgm:pt modelId="{A28CDAD4-DE8C-4291-BBB9-58F8814ED5AA}" type="pres">
      <dgm:prSet presAssocID="{1921B4AA-4734-4330-BD83-827917260E5E}" presName="hierChild5" presStyleCnt="0"/>
      <dgm:spPr/>
    </dgm:pt>
    <dgm:pt modelId="{1D2B4439-972E-403C-9931-BFFE977A8717}" type="pres">
      <dgm:prSet presAssocID="{EDB24B94-DDA6-48F8-BC83-C750BFE892C7}" presName="Name28" presStyleLbl="parChTrans1D2" presStyleIdx="4" presStyleCnt="6"/>
      <dgm:spPr/>
    </dgm:pt>
    <dgm:pt modelId="{AC76C3BE-40C5-4BD4-A14C-C24665424B7B}" type="pres">
      <dgm:prSet presAssocID="{120AE1F9-D979-42E0-B67A-84484F5A3EF5}" presName="hierRoot2" presStyleCnt="0">
        <dgm:presLayoutVars>
          <dgm:hierBranch val="init"/>
        </dgm:presLayoutVars>
      </dgm:prSet>
      <dgm:spPr/>
    </dgm:pt>
    <dgm:pt modelId="{BB4FA7B1-D686-4078-9FAA-32833313AB2D}" type="pres">
      <dgm:prSet presAssocID="{120AE1F9-D979-42E0-B67A-84484F5A3EF5}" presName="rootComposite2" presStyleCnt="0"/>
      <dgm:spPr/>
    </dgm:pt>
    <dgm:pt modelId="{28F8F93B-DBE8-4055-B40C-631E04420AC7}" type="pres">
      <dgm:prSet presAssocID="{120AE1F9-D979-42E0-B67A-84484F5A3EF5}" presName="rootText2" presStyleLbl="alignAcc1" presStyleIdx="0" presStyleCnt="0" custLinFactX="3747" custLinFactNeighborX="100000" custLinFactNeighborY="0">
        <dgm:presLayoutVars>
          <dgm:chPref val="3"/>
        </dgm:presLayoutVars>
      </dgm:prSet>
      <dgm:spPr/>
    </dgm:pt>
    <dgm:pt modelId="{0814CDC8-6745-4C27-954B-F5ABD054A982}" type="pres">
      <dgm:prSet presAssocID="{120AE1F9-D979-42E0-B67A-84484F5A3EF5}" presName="topArc2" presStyleLbl="parChTrans1D1" presStyleIdx="10" presStyleCnt="14"/>
      <dgm:spPr/>
    </dgm:pt>
    <dgm:pt modelId="{F2583DB7-DA7E-45BD-9285-CEB454C5A186}" type="pres">
      <dgm:prSet presAssocID="{120AE1F9-D979-42E0-B67A-84484F5A3EF5}" presName="bottomArc2" presStyleLbl="parChTrans1D1" presStyleIdx="11" presStyleCnt="14"/>
      <dgm:spPr/>
    </dgm:pt>
    <dgm:pt modelId="{68658B91-AB9C-4E91-8E4D-C3AFC62B8136}" type="pres">
      <dgm:prSet presAssocID="{120AE1F9-D979-42E0-B67A-84484F5A3EF5}" presName="topConnNode2" presStyleLbl="node2" presStyleIdx="0" presStyleCnt="0"/>
      <dgm:spPr/>
    </dgm:pt>
    <dgm:pt modelId="{97708052-76E9-4DEC-A7B9-0A116F04C0B1}" type="pres">
      <dgm:prSet presAssocID="{120AE1F9-D979-42E0-B67A-84484F5A3EF5}" presName="hierChild4" presStyleCnt="0"/>
      <dgm:spPr/>
    </dgm:pt>
    <dgm:pt modelId="{E7D36016-6483-41E3-95A9-90AFF11DBB5C}" type="pres">
      <dgm:prSet presAssocID="{120AE1F9-D979-42E0-B67A-84484F5A3EF5}" presName="hierChild5" presStyleCnt="0"/>
      <dgm:spPr/>
    </dgm:pt>
    <dgm:pt modelId="{DDD51C7F-7E3C-4D88-ACCA-2A7891BC3A26}" type="pres">
      <dgm:prSet presAssocID="{4C60340C-766E-43C0-9321-95D05FD1D4A3}" presName="hierChild3" presStyleCnt="0"/>
      <dgm:spPr/>
    </dgm:pt>
    <dgm:pt modelId="{63BF8F7F-22C6-4223-A05D-D89F5AE0A9DD}" type="pres">
      <dgm:prSet presAssocID="{C7327F16-2C39-4DD4-B890-90CD52103FC9}" presName="Name101" presStyleLbl="parChTrans1D2" presStyleIdx="5" presStyleCnt="6"/>
      <dgm:spPr/>
    </dgm:pt>
    <dgm:pt modelId="{EFAA0825-497E-45FA-8FB3-4CC5A27C4914}" type="pres">
      <dgm:prSet presAssocID="{F17B1B56-13A7-473E-9468-D9DBA29312F9}" presName="hierRoot3" presStyleCnt="0">
        <dgm:presLayoutVars>
          <dgm:hierBranch val="init"/>
        </dgm:presLayoutVars>
      </dgm:prSet>
      <dgm:spPr/>
    </dgm:pt>
    <dgm:pt modelId="{FACE8AE8-2AD7-4A43-9B55-DB95237502E1}" type="pres">
      <dgm:prSet presAssocID="{F17B1B56-13A7-473E-9468-D9DBA29312F9}" presName="rootComposite3" presStyleCnt="0"/>
      <dgm:spPr/>
    </dgm:pt>
    <dgm:pt modelId="{1CA8698E-DFF4-4985-A0EA-7069E2AC14D3}" type="pres">
      <dgm:prSet presAssocID="{F17B1B56-13A7-473E-9468-D9DBA29312F9}" presName="rootText3" presStyleLbl="alignAcc1" presStyleIdx="0" presStyleCnt="0" custLinFactX="-75514" custLinFactNeighborX="-100000" custLinFactNeighborY="-671">
        <dgm:presLayoutVars>
          <dgm:chPref val="3"/>
        </dgm:presLayoutVars>
      </dgm:prSet>
      <dgm:spPr/>
    </dgm:pt>
    <dgm:pt modelId="{92BC1A2A-6A60-4A15-84F6-728353DF89E4}" type="pres">
      <dgm:prSet presAssocID="{F17B1B56-13A7-473E-9468-D9DBA29312F9}" presName="topArc3" presStyleLbl="parChTrans1D1" presStyleIdx="12" presStyleCnt="14"/>
      <dgm:spPr/>
    </dgm:pt>
    <dgm:pt modelId="{F0B644D8-0700-43BE-B3C7-F157F9F41C76}" type="pres">
      <dgm:prSet presAssocID="{F17B1B56-13A7-473E-9468-D9DBA29312F9}" presName="bottomArc3" presStyleLbl="parChTrans1D1" presStyleIdx="13" presStyleCnt="14"/>
      <dgm:spPr/>
    </dgm:pt>
    <dgm:pt modelId="{F9C50D9F-532E-4184-B6EB-D17BBE05B2EF}" type="pres">
      <dgm:prSet presAssocID="{F17B1B56-13A7-473E-9468-D9DBA29312F9}" presName="topConnNode3" presStyleLbl="asst1" presStyleIdx="0" presStyleCnt="0"/>
      <dgm:spPr/>
    </dgm:pt>
    <dgm:pt modelId="{8C66AF4C-E782-460C-B430-E49787369317}" type="pres">
      <dgm:prSet presAssocID="{F17B1B56-13A7-473E-9468-D9DBA29312F9}" presName="hierChild6" presStyleCnt="0"/>
      <dgm:spPr/>
    </dgm:pt>
    <dgm:pt modelId="{25E63ACF-5D13-474B-AA5F-7EC38914DA49}" type="pres">
      <dgm:prSet presAssocID="{F17B1B56-13A7-473E-9468-D9DBA29312F9}" presName="hierChild7" presStyleCnt="0"/>
      <dgm:spPr/>
    </dgm:pt>
  </dgm:ptLst>
  <dgm:cxnLst>
    <dgm:cxn modelId="{5E039410-99A8-4616-8467-83F94B80FEE5}" type="presOf" srcId="{78866AE2-E4F4-4E57-B129-80B6D51C0243}" destId="{2E7D1540-E4F6-45E5-A4C7-1D48CD543AD2}" srcOrd="0" destOrd="0" presId="urn:microsoft.com/office/officeart/2008/layout/HalfCircleOrganizationChart"/>
    <dgm:cxn modelId="{BF426414-1F89-4985-B4DD-7FB1AD6CC874}" type="presOf" srcId="{120AE1F9-D979-42E0-B67A-84484F5A3EF5}" destId="{68658B91-AB9C-4E91-8E4D-C3AFC62B8136}" srcOrd="1" destOrd="0" presId="urn:microsoft.com/office/officeart/2008/layout/HalfCircleOrganizationChart"/>
    <dgm:cxn modelId="{5B745D18-8D2B-4A9B-9CD2-169D58D297E1}" type="presOf" srcId="{984F3D10-D507-4631-BF41-ACDE6527469F}" destId="{06C2BFB0-058F-4DA9-B727-F8013FF9FDE8}" srcOrd="1" destOrd="0" presId="urn:microsoft.com/office/officeart/2008/layout/HalfCircleOrganizationChart"/>
    <dgm:cxn modelId="{17FDF724-D65D-4AB4-96D1-83A93059D93F}" type="presOf" srcId="{4C60340C-766E-43C0-9321-95D05FD1D4A3}" destId="{BFB46530-790E-42C5-93B6-AB8F82893A77}" srcOrd="0" destOrd="0" presId="urn:microsoft.com/office/officeart/2008/layout/HalfCircleOrganizationChart"/>
    <dgm:cxn modelId="{16307930-16D1-4D86-8A42-684372E6067C}" type="presOf" srcId="{1921B4AA-4734-4330-BD83-827917260E5E}" destId="{3F3D6275-5E5A-487C-A884-DF59F370C07E}" srcOrd="0" destOrd="0" presId="urn:microsoft.com/office/officeart/2008/layout/HalfCircleOrganizationChart"/>
    <dgm:cxn modelId="{641A9037-B221-4CD5-8B1B-A3F2ECD43F4E}" type="presOf" srcId="{120AE1F9-D979-42E0-B67A-84484F5A3EF5}" destId="{28F8F93B-DBE8-4055-B40C-631E04420AC7}" srcOrd="0" destOrd="0" presId="urn:microsoft.com/office/officeart/2008/layout/HalfCircleOrganizationChart"/>
    <dgm:cxn modelId="{9E04705E-DCF1-44DD-AA0E-B5D978A0532C}" srcId="{4C60340C-766E-43C0-9321-95D05FD1D4A3}" destId="{984F3D10-D507-4631-BF41-ACDE6527469F}" srcOrd="1" destOrd="0" parTransId="{073B1D8B-601F-4E2F-AA79-0325498AA63D}" sibTransId="{2448A1CD-12DB-44D6-B8C9-464DCA97334B}"/>
    <dgm:cxn modelId="{7FB5F05E-A370-4AA4-84F5-DA9AE237689F}" type="presOf" srcId="{8E670E19-F374-4112-9380-C90EB72DBFBB}" destId="{BCB49C09-CFF6-467E-80BA-78A1B0D4C839}" srcOrd="0" destOrd="0" presId="urn:microsoft.com/office/officeart/2008/layout/HalfCircleOrganizationChart"/>
    <dgm:cxn modelId="{0E9C8E42-DF10-4EAB-8378-8C5C84365333}" srcId="{4C60340C-766E-43C0-9321-95D05FD1D4A3}" destId="{E878C65D-B2F1-464D-89B5-A5784B616E14}" srcOrd="2" destOrd="0" parTransId="{C38B1C0B-9F1E-4D56-B279-DCA71C86EF49}" sibTransId="{808B0750-9CD5-4A35-B297-5B87C4F01698}"/>
    <dgm:cxn modelId="{E58E2D66-0159-4FD3-9741-458C9CA28A29}" type="presOf" srcId="{1921B4AA-4734-4330-BD83-827917260E5E}" destId="{1BCB351B-58EF-4CAA-8913-6A8A52CA273F}" srcOrd="1" destOrd="0" presId="urn:microsoft.com/office/officeart/2008/layout/HalfCircleOrganizationChart"/>
    <dgm:cxn modelId="{3EF68F7A-A667-42A6-A9D8-BEDB470DB44B}" type="presOf" srcId="{E878C65D-B2F1-464D-89B5-A5784B616E14}" destId="{8A8F87D2-BB24-4A36-A79A-5F4999940565}" srcOrd="1" destOrd="0" presId="urn:microsoft.com/office/officeart/2008/layout/HalfCircleOrganizationChart"/>
    <dgm:cxn modelId="{084CA27B-FCDE-41F1-BF0C-87F931525DD8}" type="presOf" srcId="{4C60340C-766E-43C0-9321-95D05FD1D4A3}" destId="{179488FE-D6DB-4C4A-984B-1AB4183B7767}" srcOrd="1" destOrd="0" presId="urn:microsoft.com/office/officeart/2008/layout/HalfCircleOrganizationChart"/>
    <dgm:cxn modelId="{6835E782-DB25-42E0-A85A-73F6DF36CEC8}" type="presOf" srcId="{78866AE2-E4F4-4E57-B129-80B6D51C0243}" destId="{8EE7C26F-EE1A-4DD7-9FF1-7E954A2BF4BD}" srcOrd="1" destOrd="0" presId="urn:microsoft.com/office/officeart/2008/layout/HalfCircleOrganizationChart"/>
    <dgm:cxn modelId="{74E6DD88-6AFA-4E28-9B88-68F502D298F7}" type="presOf" srcId="{E878C65D-B2F1-464D-89B5-A5784B616E14}" destId="{3F1B3BD8-8D85-4D69-A726-16A3B22D32CC}" srcOrd="0" destOrd="0" presId="urn:microsoft.com/office/officeart/2008/layout/HalfCircleOrganizationChart"/>
    <dgm:cxn modelId="{7AB4E68F-9A27-4EC7-B13C-A84B4E686141}" srcId="{4C60340C-766E-43C0-9321-95D05FD1D4A3}" destId="{120AE1F9-D979-42E0-B67A-84484F5A3EF5}" srcOrd="5" destOrd="0" parTransId="{EDB24B94-DDA6-48F8-BC83-C750BFE892C7}" sibTransId="{76F4F1B2-BB8F-4575-B069-EF63DFF55D4C}"/>
    <dgm:cxn modelId="{EC972591-29DF-404D-8FBF-E61E3838128B}" srcId="{3DB3C06C-1B22-4D63-8175-A3A16E902B5E}" destId="{4C60340C-766E-43C0-9321-95D05FD1D4A3}" srcOrd="0" destOrd="0" parTransId="{D95EE2C2-C979-4132-A521-13959B37B260}" sibTransId="{27628C3F-6B8A-45DE-AB94-39E0F116ED1B}"/>
    <dgm:cxn modelId="{C696259F-D8F3-428D-8712-2754A0D75516}" type="presOf" srcId="{EDB24B94-DDA6-48F8-BC83-C750BFE892C7}" destId="{1D2B4439-972E-403C-9931-BFFE977A8717}" srcOrd="0" destOrd="0" presId="urn:microsoft.com/office/officeart/2008/layout/HalfCircleOrganizationChart"/>
    <dgm:cxn modelId="{42967DA4-99FC-41DD-BE6D-4B27779B29D9}" type="presOf" srcId="{073B1D8B-601F-4E2F-AA79-0325498AA63D}" destId="{5B551715-2B3A-41E5-813B-725FF98F4AE9}" srcOrd="0" destOrd="0" presId="urn:microsoft.com/office/officeart/2008/layout/HalfCircleOrganizationChart"/>
    <dgm:cxn modelId="{04819EB2-16A3-4D40-96AC-78607449442F}" srcId="{4C60340C-766E-43C0-9321-95D05FD1D4A3}" destId="{78866AE2-E4F4-4E57-B129-80B6D51C0243}" srcOrd="3" destOrd="0" parTransId="{B699B721-8EE6-4E10-B874-4F4E8BA120A1}" sibTransId="{AA174512-8B59-4183-A887-F8EA3608F206}"/>
    <dgm:cxn modelId="{7AB0D3B6-CDD4-4B2A-93EE-341FE1884CE4}" type="presOf" srcId="{C7327F16-2C39-4DD4-B890-90CD52103FC9}" destId="{63BF8F7F-22C6-4223-A05D-D89F5AE0A9DD}" srcOrd="0" destOrd="0" presId="urn:microsoft.com/office/officeart/2008/layout/HalfCircleOrganizationChart"/>
    <dgm:cxn modelId="{03EE6DBB-2DAA-49E4-BFE0-3AE24493C34C}" type="presOf" srcId="{C38B1C0B-9F1E-4D56-B279-DCA71C86EF49}" destId="{88860F9E-1882-49D6-999D-2DDE71D7E233}" srcOrd="0" destOrd="0" presId="urn:microsoft.com/office/officeart/2008/layout/HalfCircleOrganizationChart"/>
    <dgm:cxn modelId="{1BFFB4BD-2B6E-4E0D-8C1B-D225F60A1A97}" type="presOf" srcId="{3DB3C06C-1B22-4D63-8175-A3A16E902B5E}" destId="{BF079642-D90A-45EA-B83E-47C586211186}" srcOrd="0" destOrd="0" presId="urn:microsoft.com/office/officeart/2008/layout/HalfCircleOrganizationChart"/>
    <dgm:cxn modelId="{8E88EAC3-82FE-4710-93D0-73D8E98A2129}" srcId="{4C60340C-766E-43C0-9321-95D05FD1D4A3}" destId="{F17B1B56-13A7-473E-9468-D9DBA29312F9}" srcOrd="0" destOrd="0" parTransId="{C7327F16-2C39-4DD4-B890-90CD52103FC9}" sibTransId="{35ED4EC4-8A94-46C6-B555-8B15880AB2A7}"/>
    <dgm:cxn modelId="{081C58DF-068D-49C5-B825-496B80297837}" type="presOf" srcId="{984F3D10-D507-4631-BF41-ACDE6527469F}" destId="{BC005B1D-4ABB-49F5-AA7E-30E0B28BDF2A}" srcOrd="0" destOrd="0" presId="urn:microsoft.com/office/officeart/2008/layout/HalfCircleOrganizationChart"/>
    <dgm:cxn modelId="{3F7D1BE2-488E-432E-89DC-A37686DC3841}" srcId="{4C60340C-766E-43C0-9321-95D05FD1D4A3}" destId="{1921B4AA-4734-4330-BD83-827917260E5E}" srcOrd="4" destOrd="0" parTransId="{8E670E19-F374-4112-9380-C90EB72DBFBB}" sibTransId="{90FFFF8E-C673-4D3B-8F82-8D614926983E}"/>
    <dgm:cxn modelId="{1B5A59EA-2E98-41B3-BA7B-323AC7E45D61}" type="presOf" srcId="{F17B1B56-13A7-473E-9468-D9DBA29312F9}" destId="{F9C50D9F-532E-4184-B6EB-D17BBE05B2EF}" srcOrd="1" destOrd="0" presId="urn:microsoft.com/office/officeart/2008/layout/HalfCircleOrganizationChart"/>
    <dgm:cxn modelId="{7A0324F3-AE03-432D-9E70-935D4E63809E}" type="presOf" srcId="{F17B1B56-13A7-473E-9468-D9DBA29312F9}" destId="{1CA8698E-DFF4-4985-A0EA-7069E2AC14D3}" srcOrd="0" destOrd="0" presId="urn:microsoft.com/office/officeart/2008/layout/HalfCircleOrganizationChart"/>
    <dgm:cxn modelId="{63A1A0F7-A462-4C9F-BAE2-373A23BC2A01}" type="presOf" srcId="{B699B721-8EE6-4E10-B874-4F4E8BA120A1}" destId="{1FC722D2-22CB-4361-8369-1B005AA3FEEA}" srcOrd="0" destOrd="0" presId="urn:microsoft.com/office/officeart/2008/layout/HalfCircleOrganizationChart"/>
    <dgm:cxn modelId="{72EE8197-2046-4957-8D5D-D148A0026988}" type="presParOf" srcId="{BF079642-D90A-45EA-B83E-47C586211186}" destId="{F0AE3B34-0C8D-4F36-8FA7-AE5AA8D7C384}" srcOrd="0" destOrd="0" presId="urn:microsoft.com/office/officeart/2008/layout/HalfCircleOrganizationChart"/>
    <dgm:cxn modelId="{7059F232-70D9-47B5-98EB-157E7A256013}" type="presParOf" srcId="{F0AE3B34-0C8D-4F36-8FA7-AE5AA8D7C384}" destId="{17B78E01-36DA-4C52-9E1B-43B0E4662ECC}" srcOrd="0" destOrd="0" presId="urn:microsoft.com/office/officeart/2008/layout/HalfCircleOrganizationChart"/>
    <dgm:cxn modelId="{7CDD8B27-64C1-4202-B960-C8C68652E456}" type="presParOf" srcId="{17B78E01-36DA-4C52-9E1B-43B0E4662ECC}" destId="{BFB46530-790E-42C5-93B6-AB8F82893A77}" srcOrd="0" destOrd="0" presId="urn:microsoft.com/office/officeart/2008/layout/HalfCircleOrganizationChart"/>
    <dgm:cxn modelId="{B6C9A883-88C7-4C06-93E2-DD116FF1020E}" type="presParOf" srcId="{17B78E01-36DA-4C52-9E1B-43B0E4662ECC}" destId="{EDEA6D9C-56C4-4476-B562-53EDBEBFEE07}" srcOrd="1" destOrd="0" presId="urn:microsoft.com/office/officeart/2008/layout/HalfCircleOrganizationChart"/>
    <dgm:cxn modelId="{A15C3944-44F4-44CC-9DAF-D2406E7B8553}" type="presParOf" srcId="{17B78E01-36DA-4C52-9E1B-43B0E4662ECC}" destId="{48C90B88-E0D2-4A87-9989-F0DFACEF737D}" srcOrd="2" destOrd="0" presId="urn:microsoft.com/office/officeart/2008/layout/HalfCircleOrganizationChart"/>
    <dgm:cxn modelId="{24449DB6-1C2E-4A34-B359-40AABAB398BE}" type="presParOf" srcId="{17B78E01-36DA-4C52-9E1B-43B0E4662ECC}" destId="{179488FE-D6DB-4C4A-984B-1AB4183B7767}" srcOrd="3" destOrd="0" presId="urn:microsoft.com/office/officeart/2008/layout/HalfCircleOrganizationChart"/>
    <dgm:cxn modelId="{677810E9-8895-4C55-B329-1D9C4BF76DBB}" type="presParOf" srcId="{F0AE3B34-0C8D-4F36-8FA7-AE5AA8D7C384}" destId="{5E4EA874-DC74-4D0A-AAED-548C945CED77}" srcOrd="1" destOrd="0" presId="urn:microsoft.com/office/officeart/2008/layout/HalfCircleOrganizationChart"/>
    <dgm:cxn modelId="{4D44C79C-2633-4193-B59B-834F2071B786}" type="presParOf" srcId="{5E4EA874-DC74-4D0A-AAED-548C945CED77}" destId="{5B551715-2B3A-41E5-813B-725FF98F4AE9}" srcOrd="0" destOrd="0" presId="urn:microsoft.com/office/officeart/2008/layout/HalfCircleOrganizationChart"/>
    <dgm:cxn modelId="{D7C9BFC4-0777-4A4C-B858-47A5B52E9ABB}" type="presParOf" srcId="{5E4EA874-DC74-4D0A-AAED-548C945CED77}" destId="{2A220E3E-50A0-45B4-A242-CAFE30ED7F17}" srcOrd="1" destOrd="0" presId="urn:microsoft.com/office/officeart/2008/layout/HalfCircleOrganizationChart"/>
    <dgm:cxn modelId="{597D0D05-08BA-444F-AB9E-CEDF94FD5647}" type="presParOf" srcId="{2A220E3E-50A0-45B4-A242-CAFE30ED7F17}" destId="{A42415D3-4D8A-45FA-9C03-8C86E9B0DFE5}" srcOrd="0" destOrd="0" presId="urn:microsoft.com/office/officeart/2008/layout/HalfCircleOrganizationChart"/>
    <dgm:cxn modelId="{A2E11EA2-71B7-4AC4-841A-0C551D1D08CD}" type="presParOf" srcId="{A42415D3-4D8A-45FA-9C03-8C86E9B0DFE5}" destId="{BC005B1D-4ABB-49F5-AA7E-30E0B28BDF2A}" srcOrd="0" destOrd="0" presId="urn:microsoft.com/office/officeart/2008/layout/HalfCircleOrganizationChart"/>
    <dgm:cxn modelId="{41D24349-C0E0-44A6-B30B-2B74558039F0}" type="presParOf" srcId="{A42415D3-4D8A-45FA-9C03-8C86E9B0DFE5}" destId="{279C069E-5E80-4891-B118-56B94DA7C62E}" srcOrd="1" destOrd="0" presId="urn:microsoft.com/office/officeart/2008/layout/HalfCircleOrganizationChart"/>
    <dgm:cxn modelId="{CC29C0B9-9DD9-48B9-A58A-713600984673}" type="presParOf" srcId="{A42415D3-4D8A-45FA-9C03-8C86E9B0DFE5}" destId="{34FC3DD6-2E17-4B36-AC75-6874822F95D6}" srcOrd="2" destOrd="0" presId="urn:microsoft.com/office/officeart/2008/layout/HalfCircleOrganizationChart"/>
    <dgm:cxn modelId="{2053F3FA-E6CC-4C63-891D-F817C2D37FB6}" type="presParOf" srcId="{A42415D3-4D8A-45FA-9C03-8C86E9B0DFE5}" destId="{06C2BFB0-058F-4DA9-B727-F8013FF9FDE8}" srcOrd="3" destOrd="0" presId="urn:microsoft.com/office/officeart/2008/layout/HalfCircleOrganizationChart"/>
    <dgm:cxn modelId="{AE4DCECD-07A8-41C0-BA06-6D549D152A2E}" type="presParOf" srcId="{2A220E3E-50A0-45B4-A242-CAFE30ED7F17}" destId="{BAF68A88-5B2C-4521-AAA5-5E1C4C28F4D8}" srcOrd="1" destOrd="0" presId="urn:microsoft.com/office/officeart/2008/layout/HalfCircleOrganizationChart"/>
    <dgm:cxn modelId="{3EDA4FB2-9481-43B7-BE89-9DE2502E413F}" type="presParOf" srcId="{2A220E3E-50A0-45B4-A242-CAFE30ED7F17}" destId="{0F08D6EA-7B6E-46FD-B6CA-75EAA68FBD61}" srcOrd="2" destOrd="0" presId="urn:microsoft.com/office/officeart/2008/layout/HalfCircleOrganizationChart"/>
    <dgm:cxn modelId="{D68BB0C7-FF05-47A6-82D7-1A548AD27BE7}" type="presParOf" srcId="{5E4EA874-DC74-4D0A-AAED-548C945CED77}" destId="{88860F9E-1882-49D6-999D-2DDE71D7E233}" srcOrd="2" destOrd="0" presId="urn:microsoft.com/office/officeart/2008/layout/HalfCircleOrganizationChart"/>
    <dgm:cxn modelId="{7AFF58D2-D169-4ECC-B722-73F43125B420}" type="presParOf" srcId="{5E4EA874-DC74-4D0A-AAED-548C945CED77}" destId="{7891560D-71DD-4340-9C83-7185E1F0D4A6}" srcOrd="3" destOrd="0" presId="urn:microsoft.com/office/officeart/2008/layout/HalfCircleOrganizationChart"/>
    <dgm:cxn modelId="{D7875F58-4006-4711-91FC-2A2D7E669B76}" type="presParOf" srcId="{7891560D-71DD-4340-9C83-7185E1F0D4A6}" destId="{40CD607E-8157-4A67-A49D-AB8EC364AFC3}" srcOrd="0" destOrd="0" presId="urn:microsoft.com/office/officeart/2008/layout/HalfCircleOrganizationChart"/>
    <dgm:cxn modelId="{26DFC290-340C-4A46-AE14-7A282E8D0003}" type="presParOf" srcId="{40CD607E-8157-4A67-A49D-AB8EC364AFC3}" destId="{3F1B3BD8-8D85-4D69-A726-16A3B22D32CC}" srcOrd="0" destOrd="0" presId="urn:microsoft.com/office/officeart/2008/layout/HalfCircleOrganizationChart"/>
    <dgm:cxn modelId="{B9D61FA0-F6BC-4E9E-8F49-62AE259E7487}" type="presParOf" srcId="{40CD607E-8157-4A67-A49D-AB8EC364AFC3}" destId="{BCC7B5F6-EADB-4D48-AB0E-070BA971C4C2}" srcOrd="1" destOrd="0" presId="urn:microsoft.com/office/officeart/2008/layout/HalfCircleOrganizationChart"/>
    <dgm:cxn modelId="{9B8FA55A-913E-4881-8C49-B6964D0A5207}" type="presParOf" srcId="{40CD607E-8157-4A67-A49D-AB8EC364AFC3}" destId="{84AADBE9-548B-4A38-A6D9-F98D92844CAB}" srcOrd="2" destOrd="0" presId="urn:microsoft.com/office/officeart/2008/layout/HalfCircleOrganizationChart"/>
    <dgm:cxn modelId="{328B4E04-D37A-4230-8DA8-85AE703C48A7}" type="presParOf" srcId="{40CD607E-8157-4A67-A49D-AB8EC364AFC3}" destId="{8A8F87D2-BB24-4A36-A79A-5F4999940565}" srcOrd="3" destOrd="0" presId="urn:microsoft.com/office/officeart/2008/layout/HalfCircleOrganizationChart"/>
    <dgm:cxn modelId="{0EAA500B-8881-4693-82C7-DD091CC3D4D0}" type="presParOf" srcId="{7891560D-71DD-4340-9C83-7185E1F0D4A6}" destId="{D05F4681-F60A-4FCD-B68C-E78C532C065E}" srcOrd="1" destOrd="0" presId="urn:microsoft.com/office/officeart/2008/layout/HalfCircleOrganizationChart"/>
    <dgm:cxn modelId="{3DC32C16-6260-49FF-9212-2734C17A7452}" type="presParOf" srcId="{7891560D-71DD-4340-9C83-7185E1F0D4A6}" destId="{BA4BEB44-99EC-4097-B970-B0DE1863EF51}" srcOrd="2" destOrd="0" presId="urn:microsoft.com/office/officeart/2008/layout/HalfCircleOrganizationChart"/>
    <dgm:cxn modelId="{7E225CFB-2AA8-4BDC-B2E7-C2BE2578502C}" type="presParOf" srcId="{5E4EA874-DC74-4D0A-AAED-548C945CED77}" destId="{1FC722D2-22CB-4361-8369-1B005AA3FEEA}" srcOrd="4" destOrd="0" presId="urn:microsoft.com/office/officeart/2008/layout/HalfCircleOrganizationChart"/>
    <dgm:cxn modelId="{C99D2016-D048-450A-AF6E-27F1F772D867}" type="presParOf" srcId="{5E4EA874-DC74-4D0A-AAED-548C945CED77}" destId="{6A33A310-02E9-4CD2-8E8F-D4658BC769B5}" srcOrd="5" destOrd="0" presId="urn:microsoft.com/office/officeart/2008/layout/HalfCircleOrganizationChart"/>
    <dgm:cxn modelId="{A6B5FAD4-4CF3-4269-8BCF-DC274C0F8C80}" type="presParOf" srcId="{6A33A310-02E9-4CD2-8E8F-D4658BC769B5}" destId="{2A97735C-BD1D-440E-8D67-EB5D5D9774D1}" srcOrd="0" destOrd="0" presId="urn:microsoft.com/office/officeart/2008/layout/HalfCircleOrganizationChart"/>
    <dgm:cxn modelId="{E26F1B80-4AC9-40EB-9A49-D9C89B240977}" type="presParOf" srcId="{2A97735C-BD1D-440E-8D67-EB5D5D9774D1}" destId="{2E7D1540-E4F6-45E5-A4C7-1D48CD543AD2}" srcOrd="0" destOrd="0" presId="urn:microsoft.com/office/officeart/2008/layout/HalfCircleOrganizationChart"/>
    <dgm:cxn modelId="{3F91686A-1E39-4437-B4E3-8387A0573BAB}" type="presParOf" srcId="{2A97735C-BD1D-440E-8D67-EB5D5D9774D1}" destId="{B4A80096-4365-42B5-988A-8103B6439A17}" srcOrd="1" destOrd="0" presId="urn:microsoft.com/office/officeart/2008/layout/HalfCircleOrganizationChart"/>
    <dgm:cxn modelId="{589B6F68-B6F8-4EF9-B7DB-36F29B832F7F}" type="presParOf" srcId="{2A97735C-BD1D-440E-8D67-EB5D5D9774D1}" destId="{83F79CA3-F629-464B-B94B-03F1E15FBD2F}" srcOrd="2" destOrd="0" presId="urn:microsoft.com/office/officeart/2008/layout/HalfCircleOrganizationChart"/>
    <dgm:cxn modelId="{352E0A71-0031-43AD-81B3-F7076547193F}" type="presParOf" srcId="{2A97735C-BD1D-440E-8D67-EB5D5D9774D1}" destId="{8EE7C26F-EE1A-4DD7-9FF1-7E954A2BF4BD}" srcOrd="3" destOrd="0" presId="urn:microsoft.com/office/officeart/2008/layout/HalfCircleOrganizationChart"/>
    <dgm:cxn modelId="{CE326D86-6C2B-48AF-AF98-3619CDF9C868}" type="presParOf" srcId="{6A33A310-02E9-4CD2-8E8F-D4658BC769B5}" destId="{7E409592-C6BA-4B4F-89B3-7464B09A2A32}" srcOrd="1" destOrd="0" presId="urn:microsoft.com/office/officeart/2008/layout/HalfCircleOrganizationChart"/>
    <dgm:cxn modelId="{BE14D4AA-288C-4EFA-B1D6-317B7F0AC012}" type="presParOf" srcId="{6A33A310-02E9-4CD2-8E8F-D4658BC769B5}" destId="{4C121E24-8720-40A2-BEB3-1C33E972A00B}" srcOrd="2" destOrd="0" presId="urn:microsoft.com/office/officeart/2008/layout/HalfCircleOrganizationChart"/>
    <dgm:cxn modelId="{7BA4764A-67AF-4859-A681-73DD5E648441}" type="presParOf" srcId="{5E4EA874-DC74-4D0A-AAED-548C945CED77}" destId="{BCB49C09-CFF6-467E-80BA-78A1B0D4C839}" srcOrd="6" destOrd="0" presId="urn:microsoft.com/office/officeart/2008/layout/HalfCircleOrganizationChart"/>
    <dgm:cxn modelId="{9B6F9E7E-6DD6-46A0-84D8-1C9DF4F4E405}" type="presParOf" srcId="{5E4EA874-DC74-4D0A-AAED-548C945CED77}" destId="{E2154B4F-2A32-4138-93BA-693454B449E4}" srcOrd="7" destOrd="0" presId="urn:microsoft.com/office/officeart/2008/layout/HalfCircleOrganizationChart"/>
    <dgm:cxn modelId="{3266E86C-7A26-415A-8B0B-929AA543DB5C}" type="presParOf" srcId="{E2154B4F-2A32-4138-93BA-693454B449E4}" destId="{6186AD4F-917D-42A3-BA78-326DFC997DD2}" srcOrd="0" destOrd="0" presId="urn:microsoft.com/office/officeart/2008/layout/HalfCircleOrganizationChart"/>
    <dgm:cxn modelId="{40E89144-09E5-4BD6-BC8F-54012E4FBC08}" type="presParOf" srcId="{6186AD4F-917D-42A3-BA78-326DFC997DD2}" destId="{3F3D6275-5E5A-487C-A884-DF59F370C07E}" srcOrd="0" destOrd="0" presId="urn:microsoft.com/office/officeart/2008/layout/HalfCircleOrganizationChart"/>
    <dgm:cxn modelId="{2E5E78DC-E26B-425C-965D-AC720F6E1B53}" type="presParOf" srcId="{6186AD4F-917D-42A3-BA78-326DFC997DD2}" destId="{83260F31-F706-4EBA-A284-E78D05C78207}" srcOrd="1" destOrd="0" presId="urn:microsoft.com/office/officeart/2008/layout/HalfCircleOrganizationChart"/>
    <dgm:cxn modelId="{681471CC-9826-42EA-BA08-3C7A77D70631}" type="presParOf" srcId="{6186AD4F-917D-42A3-BA78-326DFC997DD2}" destId="{3CD42709-AB2D-4908-9542-A4A4891CC9ED}" srcOrd="2" destOrd="0" presId="urn:microsoft.com/office/officeart/2008/layout/HalfCircleOrganizationChart"/>
    <dgm:cxn modelId="{ABE12621-1A9E-45DB-9D93-24C154E7ECFC}" type="presParOf" srcId="{6186AD4F-917D-42A3-BA78-326DFC997DD2}" destId="{1BCB351B-58EF-4CAA-8913-6A8A52CA273F}" srcOrd="3" destOrd="0" presId="urn:microsoft.com/office/officeart/2008/layout/HalfCircleOrganizationChart"/>
    <dgm:cxn modelId="{E1325661-E8F0-4502-9C52-F42EEACA1904}" type="presParOf" srcId="{E2154B4F-2A32-4138-93BA-693454B449E4}" destId="{9C392C63-CF20-444D-93BD-2FEF0E44CE9C}" srcOrd="1" destOrd="0" presId="urn:microsoft.com/office/officeart/2008/layout/HalfCircleOrganizationChart"/>
    <dgm:cxn modelId="{B0FEE429-5B34-49F6-9BAE-52715A5F5B6B}" type="presParOf" srcId="{E2154B4F-2A32-4138-93BA-693454B449E4}" destId="{A28CDAD4-DE8C-4291-BBB9-58F8814ED5AA}" srcOrd="2" destOrd="0" presId="urn:microsoft.com/office/officeart/2008/layout/HalfCircleOrganizationChart"/>
    <dgm:cxn modelId="{B8B86E2E-B0D9-4A8D-A78F-DC74BAF1ACCA}" type="presParOf" srcId="{5E4EA874-DC74-4D0A-AAED-548C945CED77}" destId="{1D2B4439-972E-403C-9931-BFFE977A8717}" srcOrd="8" destOrd="0" presId="urn:microsoft.com/office/officeart/2008/layout/HalfCircleOrganizationChart"/>
    <dgm:cxn modelId="{DF2C7C9E-AA5E-48A0-B2F3-A1AEA31D50DB}" type="presParOf" srcId="{5E4EA874-DC74-4D0A-AAED-548C945CED77}" destId="{AC76C3BE-40C5-4BD4-A14C-C24665424B7B}" srcOrd="9" destOrd="0" presId="urn:microsoft.com/office/officeart/2008/layout/HalfCircleOrganizationChart"/>
    <dgm:cxn modelId="{8D83F7ED-41A7-46AD-83AC-3D4CE1625C43}" type="presParOf" srcId="{AC76C3BE-40C5-4BD4-A14C-C24665424B7B}" destId="{BB4FA7B1-D686-4078-9FAA-32833313AB2D}" srcOrd="0" destOrd="0" presId="urn:microsoft.com/office/officeart/2008/layout/HalfCircleOrganizationChart"/>
    <dgm:cxn modelId="{E414350A-0012-4CDF-BF6F-5B6CA6FB7230}" type="presParOf" srcId="{BB4FA7B1-D686-4078-9FAA-32833313AB2D}" destId="{28F8F93B-DBE8-4055-B40C-631E04420AC7}" srcOrd="0" destOrd="0" presId="urn:microsoft.com/office/officeart/2008/layout/HalfCircleOrganizationChart"/>
    <dgm:cxn modelId="{5DE0A0DA-68E5-4A05-9172-A55A5269CDB6}" type="presParOf" srcId="{BB4FA7B1-D686-4078-9FAA-32833313AB2D}" destId="{0814CDC8-6745-4C27-954B-F5ABD054A982}" srcOrd="1" destOrd="0" presId="urn:microsoft.com/office/officeart/2008/layout/HalfCircleOrganizationChart"/>
    <dgm:cxn modelId="{86DD13E7-2A4F-4CA5-88DF-C56B515E2D82}" type="presParOf" srcId="{BB4FA7B1-D686-4078-9FAA-32833313AB2D}" destId="{F2583DB7-DA7E-45BD-9285-CEB454C5A186}" srcOrd="2" destOrd="0" presId="urn:microsoft.com/office/officeart/2008/layout/HalfCircleOrganizationChart"/>
    <dgm:cxn modelId="{B0BB6A75-D953-47AE-8639-CED9248C830F}" type="presParOf" srcId="{BB4FA7B1-D686-4078-9FAA-32833313AB2D}" destId="{68658B91-AB9C-4E91-8E4D-C3AFC62B8136}" srcOrd="3" destOrd="0" presId="urn:microsoft.com/office/officeart/2008/layout/HalfCircleOrganizationChart"/>
    <dgm:cxn modelId="{0654B506-0490-4603-B8DD-A8250950892F}" type="presParOf" srcId="{AC76C3BE-40C5-4BD4-A14C-C24665424B7B}" destId="{97708052-76E9-4DEC-A7B9-0A116F04C0B1}" srcOrd="1" destOrd="0" presId="urn:microsoft.com/office/officeart/2008/layout/HalfCircleOrganizationChart"/>
    <dgm:cxn modelId="{0D685AFD-4278-41B6-9F1C-744D9D743935}" type="presParOf" srcId="{AC76C3BE-40C5-4BD4-A14C-C24665424B7B}" destId="{E7D36016-6483-41E3-95A9-90AFF11DBB5C}" srcOrd="2" destOrd="0" presId="urn:microsoft.com/office/officeart/2008/layout/HalfCircleOrganizationChart"/>
    <dgm:cxn modelId="{C6CC7B9D-0EC7-4BEF-913C-BF74A3E18D6C}" type="presParOf" srcId="{F0AE3B34-0C8D-4F36-8FA7-AE5AA8D7C384}" destId="{DDD51C7F-7E3C-4D88-ACCA-2A7891BC3A26}" srcOrd="2" destOrd="0" presId="urn:microsoft.com/office/officeart/2008/layout/HalfCircleOrganizationChart"/>
    <dgm:cxn modelId="{3E6BACCC-F623-40A8-8F2F-BF0664F68776}" type="presParOf" srcId="{DDD51C7F-7E3C-4D88-ACCA-2A7891BC3A26}" destId="{63BF8F7F-22C6-4223-A05D-D89F5AE0A9DD}" srcOrd="0" destOrd="0" presId="urn:microsoft.com/office/officeart/2008/layout/HalfCircleOrganizationChart"/>
    <dgm:cxn modelId="{58315C60-8565-42E2-8932-FFD3492844AE}" type="presParOf" srcId="{DDD51C7F-7E3C-4D88-ACCA-2A7891BC3A26}" destId="{EFAA0825-497E-45FA-8FB3-4CC5A27C4914}" srcOrd="1" destOrd="0" presId="urn:microsoft.com/office/officeart/2008/layout/HalfCircleOrganizationChart"/>
    <dgm:cxn modelId="{2555DCC2-2749-4C53-AF57-C80376797C82}" type="presParOf" srcId="{EFAA0825-497E-45FA-8FB3-4CC5A27C4914}" destId="{FACE8AE8-2AD7-4A43-9B55-DB95237502E1}" srcOrd="0" destOrd="0" presId="urn:microsoft.com/office/officeart/2008/layout/HalfCircleOrganizationChart"/>
    <dgm:cxn modelId="{1AD7F308-92E4-436F-B13D-368AE2C589CD}" type="presParOf" srcId="{FACE8AE8-2AD7-4A43-9B55-DB95237502E1}" destId="{1CA8698E-DFF4-4985-A0EA-7069E2AC14D3}" srcOrd="0" destOrd="0" presId="urn:microsoft.com/office/officeart/2008/layout/HalfCircleOrganizationChart"/>
    <dgm:cxn modelId="{2EA2ECCD-FCE0-46B6-9221-0F3D617CD70C}" type="presParOf" srcId="{FACE8AE8-2AD7-4A43-9B55-DB95237502E1}" destId="{92BC1A2A-6A60-4A15-84F6-728353DF89E4}" srcOrd="1" destOrd="0" presId="urn:microsoft.com/office/officeart/2008/layout/HalfCircleOrganizationChart"/>
    <dgm:cxn modelId="{E8EDF332-2BE2-4F7C-B3D5-E5DAB0279346}" type="presParOf" srcId="{FACE8AE8-2AD7-4A43-9B55-DB95237502E1}" destId="{F0B644D8-0700-43BE-B3C7-F157F9F41C76}" srcOrd="2" destOrd="0" presId="urn:microsoft.com/office/officeart/2008/layout/HalfCircleOrganizationChart"/>
    <dgm:cxn modelId="{485BF105-80AE-4597-9E55-60A45141BCB0}" type="presParOf" srcId="{FACE8AE8-2AD7-4A43-9B55-DB95237502E1}" destId="{F9C50D9F-532E-4184-B6EB-D17BBE05B2EF}" srcOrd="3" destOrd="0" presId="urn:microsoft.com/office/officeart/2008/layout/HalfCircleOrganizationChart"/>
    <dgm:cxn modelId="{70F06DA3-A8F1-4D88-BD7D-FCD955A3D734}" type="presParOf" srcId="{EFAA0825-497E-45FA-8FB3-4CC5A27C4914}" destId="{8C66AF4C-E782-460C-B430-E49787369317}" srcOrd="1" destOrd="0" presId="urn:microsoft.com/office/officeart/2008/layout/HalfCircleOrganizationChart"/>
    <dgm:cxn modelId="{CA703AB9-AAE1-4356-9433-888FBAE85054}" type="presParOf" srcId="{EFAA0825-497E-45FA-8FB3-4CC5A27C4914}" destId="{25E63ACF-5D13-474B-AA5F-7EC38914DA49}" srcOrd="2" destOrd="0" presId="urn:microsoft.com/office/officeart/2008/layout/HalfCircleOrganizationChart"/>
  </dgm:cxnLst>
  <dgm:bg/>
  <dgm:whole>
    <a:ln>
      <a:solidFill>
        <a:schemeClr val="bg1"/>
      </a:solidFill>
    </a:ln>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18AAAC-DDB8-4ACA-BC39-AA21A5654B36}">
      <dsp:nvSpPr>
        <dsp:cNvPr id="0" name=""/>
        <dsp:cNvSpPr/>
      </dsp:nvSpPr>
      <dsp:spPr>
        <a:xfrm rot="5400000">
          <a:off x="4759691" y="506784"/>
          <a:ext cx="707820" cy="863831"/>
        </a:xfrm>
        <a:prstGeom prst="hexagon">
          <a:avLst>
            <a:gd name="adj" fmla="val 25000"/>
            <a:gd name="vf" fmla="val 115470"/>
          </a:avLst>
        </a:prstGeom>
        <a:solidFill>
          <a:srgbClr val="0556A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0" kern="1200" dirty="0" err="1">
              <a:latin typeface="Verdana" panose="020B0604030504040204" pitchFamily="34" charset="0"/>
              <a:ea typeface="Verdana" panose="020B0604030504040204" pitchFamily="34" charset="0"/>
            </a:rPr>
            <a:t>SSG</a:t>
          </a:r>
          <a:r>
            <a:rPr lang="fr-FR" sz="1100" b="0" kern="1200" dirty="0">
              <a:latin typeface="Verdana" panose="020B0604030504040204" pitchFamily="34" charset="0"/>
              <a:ea typeface="Verdana" panose="020B0604030504040204" pitchFamily="34" charset="0"/>
            </a:rPr>
            <a:t> </a:t>
          </a:r>
          <a:r>
            <a:rPr lang="fr-FR" sz="1100" b="0" kern="1200" dirty="0" err="1">
              <a:latin typeface="Verdana" panose="020B0604030504040204" pitchFamily="34" charset="0"/>
              <a:ea typeface="Verdana" panose="020B0604030504040204" pitchFamily="34" charset="0"/>
            </a:rPr>
            <a:t>DPPA</a:t>
          </a:r>
          <a:endParaRPr lang="fr-FR" sz="1100" b="0" kern="1200" dirty="0">
            <a:latin typeface="Verdana" panose="020B0604030504040204" pitchFamily="34" charset="0"/>
            <a:ea typeface="Verdana" panose="020B0604030504040204" pitchFamily="34" charset="0"/>
          </a:endParaRPr>
        </a:p>
      </dsp:txBody>
      <dsp:txXfrm rot="-5400000">
        <a:off x="4825658" y="702759"/>
        <a:ext cx="575887" cy="471880"/>
      </dsp:txXfrm>
    </dsp:sp>
    <dsp:sp modelId="{B9351E72-3FAB-491E-BE58-21E83C0979DD}">
      <dsp:nvSpPr>
        <dsp:cNvPr id="0" name=""/>
        <dsp:cNvSpPr/>
      </dsp:nvSpPr>
      <dsp:spPr>
        <a:xfrm>
          <a:off x="3402840" y="141743"/>
          <a:ext cx="789927" cy="424692"/>
        </a:xfrm>
        <a:prstGeom prst="rect">
          <a:avLst/>
        </a:prstGeom>
        <a:noFill/>
        <a:ln>
          <a:noFill/>
        </a:ln>
        <a:effectLst/>
      </dsp:spPr>
      <dsp:style>
        <a:lnRef idx="0">
          <a:scrgbClr r="0" g="0" b="0"/>
        </a:lnRef>
        <a:fillRef idx="0">
          <a:scrgbClr r="0" g="0" b="0"/>
        </a:fillRef>
        <a:effectRef idx="0">
          <a:scrgbClr r="0" g="0" b="0"/>
        </a:effectRef>
        <a:fontRef idx="minor"/>
      </dsp:style>
    </dsp:sp>
    <dsp:sp modelId="{0D43897C-FC69-40AA-8E65-F58C0F0CC6A4}">
      <dsp:nvSpPr>
        <dsp:cNvPr id="0" name=""/>
        <dsp:cNvSpPr/>
      </dsp:nvSpPr>
      <dsp:spPr>
        <a:xfrm rot="5400000">
          <a:off x="1128296" y="523761"/>
          <a:ext cx="707820" cy="848349"/>
        </a:xfrm>
        <a:prstGeom prst="hexagon">
          <a:avLst>
            <a:gd name="adj" fmla="val 25000"/>
            <a:gd name="vf" fmla="val 115470"/>
          </a:avLst>
        </a:prstGeom>
        <a:solidFill>
          <a:srgbClr val="0556A6"/>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lang="fr-FR" sz="1100" b="0" kern="1200" dirty="0" err="1">
              <a:latin typeface="Verdana" panose="020B0604030504040204" pitchFamily="34" charset="0"/>
              <a:ea typeface="Verdana" panose="020B0604030504040204" pitchFamily="34" charset="0"/>
            </a:rPr>
            <a:t>SSG</a:t>
          </a:r>
          <a:r>
            <a:rPr lang="fr-FR" sz="1100" b="0" kern="1200" dirty="0">
              <a:latin typeface="Verdana" panose="020B0604030504040204" pitchFamily="34" charset="0"/>
              <a:ea typeface="Verdana" panose="020B0604030504040204" pitchFamily="34" charset="0"/>
            </a:rPr>
            <a:t> DPO</a:t>
          </a:r>
        </a:p>
      </dsp:txBody>
      <dsp:txXfrm rot="-5400000">
        <a:off x="1199423" y="711996"/>
        <a:ext cx="565566" cy="471880"/>
      </dsp:txXfrm>
    </dsp:sp>
    <dsp:sp modelId="{4A4DFF75-90F1-45D1-9A3A-825D85EF883F}">
      <dsp:nvSpPr>
        <dsp:cNvPr id="0" name=""/>
        <dsp:cNvSpPr/>
      </dsp:nvSpPr>
      <dsp:spPr>
        <a:xfrm rot="5400000">
          <a:off x="2010004" y="524733"/>
          <a:ext cx="707820" cy="858325"/>
        </a:xfrm>
        <a:prstGeom prst="hexagon">
          <a:avLst>
            <a:gd name="adj" fmla="val 25000"/>
            <a:gd name="vf" fmla="val 115470"/>
          </a:avLst>
        </a:prstGeom>
        <a:solidFill>
          <a:srgbClr val="0556A6"/>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0" kern="1200" dirty="0">
              <a:latin typeface="Verdana" panose="020B0604030504040204" pitchFamily="34" charset="0"/>
              <a:ea typeface="Verdana" panose="020B0604030504040204" pitchFamily="34" charset="0"/>
            </a:rPr>
            <a:t>SSG DAO</a:t>
          </a:r>
        </a:p>
      </dsp:txBody>
      <dsp:txXfrm rot="-5400000">
        <a:off x="2077806" y="717955"/>
        <a:ext cx="572217" cy="471880"/>
      </dsp:txXfrm>
    </dsp:sp>
    <dsp:sp modelId="{2391243A-A70E-4D08-ABEE-EEAA93CB9121}">
      <dsp:nvSpPr>
        <dsp:cNvPr id="0" name=""/>
        <dsp:cNvSpPr/>
      </dsp:nvSpPr>
      <dsp:spPr>
        <a:xfrm>
          <a:off x="1644613" y="742541"/>
          <a:ext cx="764446" cy="424692"/>
        </a:xfrm>
        <a:prstGeom prst="rect">
          <a:avLst/>
        </a:prstGeom>
        <a:noFill/>
        <a:ln>
          <a:noFill/>
        </a:ln>
        <a:effectLst/>
      </dsp:spPr>
      <dsp:style>
        <a:lnRef idx="0">
          <a:scrgbClr r="0" g="0" b="0"/>
        </a:lnRef>
        <a:fillRef idx="0">
          <a:scrgbClr r="0" g="0" b="0"/>
        </a:fillRef>
        <a:effectRef idx="0">
          <a:scrgbClr r="0" g="0" b="0"/>
        </a:effectRef>
        <a:fontRef idx="minor"/>
      </dsp:style>
    </dsp:sp>
    <dsp:sp modelId="{58FBD839-DE75-434E-AA4D-CB70E65EDCE6}">
      <dsp:nvSpPr>
        <dsp:cNvPr id="0" name=""/>
        <dsp:cNvSpPr/>
      </dsp:nvSpPr>
      <dsp:spPr>
        <a:xfrm rot="5400000">
          <a:off x="2896583" y="526817"/>
          <a:ext cx="707820" cy="859409"/>
        </a:xfrm>
        <a:prstGeom prst="hexagon">
          <a:avLst>
            <a:gd name="adj" fmla="val 25000"/>
            <a:gd name="vf" fmla="val 115470"/>
          </a:avLst>
        </a:prstGeom>
        <a:solidFill>
          <a:srgbClr val="0556A6"/>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lang="fr-FR" sz="1100" b="0" kern="1200" dirty="0">
              <a:latin typeface="Verdana" panose="020B0604030504040204" pitchFamily="34" charset="0"/>
              <a:ea typeface="Verdana" panose="020B0604030504040204" pitchFamily="34" charset="0"/>
            </a:rPr>
            <a:t>SSG DSGPC</a:t>
          </a:r>
        </a:p>
      </dsp:txBody>
      <dsp:txXfrm rot="-5400000">
        <a:off x="2964024" y="720581"/>
        <a:ext cx="572939" cy="471880"/>
      </dsp:txXfrm>
    </dsp:sp>
    <dsp:sp modelId="{8A519029-49C2-43DA-B983-AAB93AF3E970}">
      <dsp:nvSpPr>
        <dsp:cNvPr id="0" name=""/>
        <dsp:cNvSpPr/>
      </dsp:nvSpPr>
      <dsp:spPr>
        <a:xfrm rot="5400000">
          <a:off x="3830166" y="476204"/>
          <a:ext cx="707820" cy="947229"/>
        </a:xfrm>
        <a:prstGeom prst="hexagon">
          <a:avLst>
            <a:gd name="adj" fmla="val 25000"/>
            <a:gd name="vf" fmla="val 115470"/>
          </a:avLst>
        </a:prstGeom>
        <a:solidFill>
          <a:srgbClr val="0556A6"/>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0" kern="1200" dirty="0">
              <a:latin typeface="Verdana" panose="020B0604030504040204" pitchFamily="34" charset="0"/>
              <a:ea typeface="Verdana" panose="020B0604030504040204" pitchFamily="34" charset="0"/>
            </a:rPr>
            <a:t>SSG DSSNU</a:t>
          </a:r>
        </a:p>
      </dsp:txBody>
      <dsp:txXfrm rot="-5400000">
        <a:off x="3868333" y="713879"/>
        <a:ext cx="631486" cy="471880"/>
      </dsp:txXfrm>
    </dsp:sp>
    <dsp:sp modelId="{D5B8634E-4497-4007-BE02-02768894969C}">
      <dsp:nvSpPr>
        <dsp:cNvPr id="0" name=""/>
        <dsp:cNvSpPr/>
      </dsp:nvSpPr>
      <dsp:spPr>
        <a:xfrm>
          <a:off x="3402840" y="1343339"/>
          <a:ext cx="789927" cy="424692"/>
        </a:xfrm>
        <a:prstGeom prst="rect">
          <a:avLst/>
        </a:prstGeom>
        <a:noFill/>
        <a:ln>
          <a:noFill/>
        </a:ln>
        <a:effectLst/>
      </dsp:spPr>
      <dsp:style>
        <a:lnRef idx="0">
          <a:scrgbClr r="0" g="0" b="0"/>
        </a:lnRef>
        <a:fillRef idx="0">
          <a:scrgbClr r="0" g="0" b="0"/>
        </a:fillRef>
        <a:effectRef idx="0">
          <a:scrgbClr r="0" g="0" b="0"/>
        </a:effectRef>
        <a:fontRef idx="minor"/>
      </dsp:style>
    </dsp:sp>
    <dsp:sp modelId="{602FD6B2-EEFF-45C2-83B4-58E9DC4EAB91}">
      <dsp:nvSpPr>
        <dsp:cNvPr id="0" name=""/>
        <dsp:cNvSpPr/>
      </dsp:nvSpPr>
      <dsp:spPr>
        <a:xfrm rot="5400000">
          <a:off x="5175569" y="1247962"/>
          <a:ext cx="707820" cy="615803"/>
        </a:xfrm>
        <a:prstGeom prst="hexagon">
          <a:avLst>
            <a:gd name="adj" fmla="val 25000"/>
            <a:gd name="vf" fmla="val 11547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b="0" kern="1200" dirty="0">
            <a:latin typeface="Verdana" panose="020B0604030504040204" pitchFamily="34" charset="0"/>
            <a:ea typeface="Verdana" panose="020B0604030504040204" pitchFamily="34" charset="0"/>
          </a:endParaRPr>
        </a:p>
      </dsp:txBody>
      <dsp:txXfrm rot="-5400000">
        <a:off x="5317540" y="1312256"/>
        <a:ext cx="423877" cy="4872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BF8F7F-22C6-4223-A05D-D89F5AE0A9DD}">
      <dsp:nvSpPr>
        <dsp:cNvPr id="0" name=""/>
        <dsp:cNvSpPr/>
      </dsp:nvSpPr>
      <dsp:spPr>
        <a:xfrm>
          <a:off x="1401704" y="695999"/>
          <a:ext cx="3281353" cy="450367"/>
        </a:xfrm>
        <a:custGeom>
          <a:avLst/>
          <a:gdLst/>
          <a:ahLst/>
          <a:cxnLst/>
          <a:rect l="0" t="0" r="0" b="0"/>
          <a:pathLst>
            <a:path>
              <a:moveTo>
                <a:pt x="3281353" y="0"/>
              </a:moveTo>
              <a:lnTo>
                <a:pt x="3281353" y="450367"/>
              </a:lnTo>
              <a:lnTo>
                <a:pt x="0" y="45036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2B4439-972E-403C-9931-BFFE977A8717}">
      <dsp:nvSpPr>
        <dsp:cNvPr id="0" name=""/>
        <dsp:cNvSpPr/>
      </dsp:nvSpPr>
      <dsp:spPr>
        <a:xfrm>
          <a:off x="4683058" y="695999"/>
          <a:ext cx="3927034" cy="1391083"/>
        </a:xfrm>
        <a:custGeom>
          <a:avLst/>
          <a:gdLst/>
          <a:ahLst/>
          <a:cxnLst/>
          <a:rect l="0" t="0" r="0" b="0"/>
          <a:pathLst>
            <a:path>
              <a:moveTo>
                <a:pt x="0" y="0"/>
              </a:moveTo>
              <a:lnTo>
                <a:pt x="0" y="1232318"/>
              </a:lnTo>
              <a:lnTo>
                <a:pt x="3927034" y="1232318"/>
              </a:lnTo>
              <a:lnTo>
                <a:pt x="3927034" y="139108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B49C09-CFF6-467E-80BA-78A1B0D4C839}">
      <dsp:nvSpPr>
        <dsp:cNvPr id="0" name=""/>
        <dsp:cNvSpPr/>
      </dsp:nvSpPr>
      <dsp:spPr>
        <a:xfrm>
          <a:off x="4683058" y="695999"/>
          <a:ext cx="2694558" cy="1391083"/>
        </a:xfrm>
        <a:custGeom>
          <a:avLst/>
          <a:gdLst/>
          <a:ahLst/>
          <a:cxnLst/>
          <a:rect l="0" t="0" r="0" b="0"/>
          <a:pathLst>
            <a:path>
              <a:moveTo>
                <a:pt x="0" y="0"/>
              </a:moveTo>
              <a:lnTo>
                <a:pt x="0" y="1232318"/>
              </a:lnTo>
              <a:lnTo>
                <a:pt x="2694558" y="1232318"/>
              </a:lnTo>
              <a:lnTo>
                <a:pt x="2694558" y="139108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C722D2-22CB-4361-8369-1B005AA3FEEA}">
      <dsp:nvSpPr>
        <dsp:cNvPr id="0" name=""/>
        <dsp:cNvSpPr/>
      </dsp:nvSpPr>
      <dsp:spPr>
        <a:xfrm>
          <a:off x="4637338" y="695999"/>
          <a:ext cx="91440" cy="1391083"/>
        </a:xfrm>
        <a:custGeom>
          <a:avLst/>
          <a:gdLst/>
          <a:ahLst/>
          <a:cxnLst/>
          <a:rect l="0" t="0" r="0" b="0"/>
          <a:pathLst>
            <a:path>
              <a:moveTo>
                <a:pt x="45720" y="0"/>
              </a:moveTo>
              <a:lnTo>
                <a:pt x="45720" y="139108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860F9E-1882-49D6-999D-2DDE71D7E233}">
      <dsp:nvSpPr>
        <dsp:cNvPr id="0" name=""/>
        <dsp:cNvSpPr/>
      </dsp:nvSpPr>
      <dsp:spPr>
        <a:xfrm>
          <a:off x="2193654" y="695999"/>
          <a:ext cx="2489404" cy="1391083"/>
        </a:xfrm>
        <a:custGeom>
          <a:avLst/>
          <a:gdLst/>
          <a:ahLst/>
          <a:cxnLst/>
          <a:rect l="0" t="0" r="0" b="0"/>
          <a:pathLst>
            <a:path>
              <a:moveTo>
                <a:pt x="2489404" y="0"/>
              </a:moveTo>
              <a:lnTo>
                <a:pt x="2489404" y="1232318"/>
              </a:lnTo>
              <a:lnTo>
                <a:pt x="0" y="1232318"/>
              </a:lnTo>
              <a:lnTo>
                <a:pt x="0" y="139108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B551715-2B3A-41E5-813B-725FF98F4AE9}">
      <dsp:nvSpPr>
        <dsp:cNvPr id="0" name=""/>
        <dsp:cNvSpPr/>
      </dsp:nvSpPr>
      <dsp:spPr>
        <a:xfrm>
          <a:off x="756023" y="695999"/>
          <a:ext cx="3927034" cy="1391083"/>
        </a:xfrm>
        <a:custGeom>
          <a:avLst/>
          <a:gdLst/>
          <a:ahLst/>
          <a:cxnLst/>
          <a:rect l="0" t="0" r="0" b="0"/>
          <a:pathLst>
            <a:path>
              <a:moveTo>
                <a:pt x="3927034" y="0"/>
              </a:moveTo>
              <a:lnTo>
                <a:pt x="3927034" y="1232318"/>
              </a:lnTo>
              <a:lnTo>
                <a:pt x="0" y="1232318"/>
              </a:lnTo>
              <a:lnTo>
                <a:pt x="0" y="139108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EA6D9C-56C4-4476-B562-53EDBEBFEE07}">
      <dsp:nvSpPr>
        <dsp:cNvPr id="0" name=""/>
        <dsp:cNvSpPr/>
      </dsp:nvSpPr>
      <dsp:spPr>
        <a:xfrm>
          <a:off x="3815714" y="42001"/>
          <a:ext cx="1734688" cy="653998"/>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C90B88-E0D2-4A87-9989-F0DFACEF737D}">
      <dsp:nvSpPr>
        <dsp:cNvPr id="0" name=""/>
        <dsp:cNvSpPr/>
      </dsp:nvSpPr>
      <dsp:spPr>
        <a:xfrm>
          <a:off x="3815714" y="42001"/>
          <a:ext cx="1734688" cy="653998"/>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FB46530-790E-42C5-93B6-AB8F82893A77}">
      <dsp:nvSpPr>
        <dsp:cNvPr id="0" name=""/>
        <dsp:cNvSpPr/>
      </dsp:nvSpPr>
      <dsp:spPr>
        <a:xfrm>
          <a:off x="2948370" y="159720"/>
          <a:ext cx="3469376" cy="41855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RSSG/CDM</a:t>
          </a:r>
        </a:p>
      </dsp:txBody>
      <dsp:txXfrm>
        <a:off x="2948370" y="159720"/>
        <a:ext cx="3469376" cy="418558"/>
      </dsp:txXfrm>
    </dsp:sp>
    <dsp:sp modelId="{279C069E-5E80-4891-B118-56B94DA7C62E}">
      <dsp:nvSpPr>
        <dsp:cNvPr id="0" name=""/>
        <dsp:cNvSpPr/>
      </dsp:nvSpPr>
      <dsp:spPr>
        <a:xfrm>
          <a:off x="378011" y="2087082"/>
          <a:ext cx="756023" cy="756023"/>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FC3DD6-2E17-4B36-AC75-6874822F95D6}">
      <dsp:nvSpPr>
        <dsp:cNvPr id="0" name=""/>
        <dsp:cNvSpPr/>
      </dsp:nvSpPr>
      <dsp:spPr>
        <a:xfrm>
          <a:off x="378011" y="2087082"/>
          <a:ext cx="756023" cy="756023"/>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005B1D-4ABB-49F5-AA7E-30E0B28BDF2A}">
      <dsp:nvSpPr>
        <dsp:cNvPr id="0" name=""/>
        <dsp:cNvSpPr/>
      </dsp:nvSpPr>
      <dsp:spPr>
        <a:xfrm>
          <a:off x="0" y="2223166"/>
          <a:ext cx="1512047" cy="48385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RSASG</a:t>
          </a:r>
        </a:p>
      </dsp:txBody>
      <dsp:txXfrm>
        <a:off x="0" y="2223166"/>
        <a:ext cx="1512047" cy="483855"/>
      </dsp:txXfrm>
    </dsp:sp>
    <dsp:sp modelId="{BCC7B5F6-EADB-4D48-AB0E-070BA971C4C2}">
      <dsp:nvSpPr>
        <dsp:cNvPr id="0" name=""/>
        <dsp:cNvSpPr/>
      </dsp:nvSpPr>
      <dsp:spPr>
        <a:xfrm>
          <a:off x="1815642" y="2087082"/>
          <a:ext cx="756023" cy="756023"/>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4AADBE9-548B-4A38-A6D9-F98D92844CAB}">
      <dsp:nvSpPr>
        <dsp:cNvPr id="0" name=""/>
        <dsp:cNvSpPr/>
      </dsp:nvSpPr>
      <dsp:spPr>
        <a:xfrm>
          <a:off x="1815642" y="2087082"/>
          <a:ext cx="756023" cy="756023"/>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1B3BD8-8D85-4D69-A726-16A3B22D32CC}">
      <dsp:nvSpPr>
        <dsp:cNvPr id="0" name=""/>
        <dsp:cNvSpPr/>
      </dsp:nvSpPr>
      <dsp:spPr>
        <a:xfrm>
          <a:off x="1437630" y="2223166"/>
          <a:ext cx="1512047" cy="48385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RSASG/CR/CH</a:t>
          </a:r>
        </a:p>
      </dsp:txBody>
      <dsp:txXfrm>
        <a:off x="1437630" y="2223166"/>
        <a:ext cx="1512047" cy="483855"/>
      </dsp:txXfrm>
    </dsp:sp>
    <dsp:sp modelId="{B4A80096-4365-42B5-988A-8103B6439A17}">
      <dsp:nvSpPr>
        <dsp:cNvPr id="0" name=""/>
        <dsp:cNvSpPr/>
      </dsp:nvSpPr>
      <dsp:spPr>
        <a:xfrm>
          <a:off x="4305046" y="2087082"/>
          <a:ext cx="756023" cy="756023"/>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F79CA3-F629-464B-B94B-03F1E15FBD2F}">
      <dsp:nvSpPr>
        <dsp:cNvPr id="0" name=""/>
        <dsp:cNvSpPr/>
      </dsp:nvSpPr>
      <dsp:spPr>
        <a:xfrm>
          <a:off x="4305046" y="2087082"/>
          <a:ext cx="756023" cy="756023"/>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E7D1540-E4F6-45E5-A4C7-1D48CD543AD2}">
      <dsp:nvSpPr>
        <dsp:cNvPr id="0" name=""/>
        <dsp:cNvSpPr/>
      </dsp:nvSpPr>
      <dsp:spPr>
        <a:xfrm>
          <a:off x="3927034" y="2223166"/>
          <a:ext cx="1512047" cy="48385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DAM/CAM</a:t>
          </a:r>
        </a:p>
      </dsp:txBody>
      <dsp:txXfrm>
        <a:off x="3927034" y="2223166"/>
        <a:ext cx="1512047" cy="483855"/>
      </dsp:txXfrm>
    </dsp:sp>
    <dsp:sp modelId="{83260F31-F706-4EBA-A284-E78D05C78207}">
      <dsp:nvSpPr>
        <dsp:cNvPr id="0" name=""/>
        <dsp:cNvSpPr/>
      </dsp:nvSpPr>
      <dsp:spPr>
        <a:xfrm>
          <a:off x="6999605" y="2087082"/>
          <a:ext cx="756023" cy="756023"/>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D42709-AB2D-4908-9542-A4A4891CC9ED}">
      <dsp:nvSpPr>
        <dsp:cNvPr id="0" name=""/>
        <dsp:cNvSpPr/>
      </dsp:nvSpPr>
      <dsp:spPr>
        <a:xfrm>
          <a:off x="6999605" y="2087082"/>
          <a:ext cx="756023" cy="756023"/>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3D6275-5E5A-487C-A884-DF59F370C07E}">
      <dsp:nvSpPr>
        <dsp:cNvPr id="0" name=""/>
        <dsp:cNvSpPr/>
      </dsp:nvSpPr>
      <dsp:spPr>
        <a:xfrm>
          <a:off x="6621593" y="2223166"/>
          <a:ext cx="1512047" cy="48385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CDCM</a:t>
          </a:r>
        </a:p>
      </dsp:txBody>
      <dsp:txXfrm>
        <a:off x="6621593" y="2223166"/>
        <a:ext cx="1512047" cy="483855"/>
      </dsp:txXfrm>
    </dsp:sp>
    <dsp:sp modelId="{0814CDC8-6745-4C27-954B-F5ABD054A982}">
      <dsp:nvSpPr>
        <dsp:cNvPr id="0" name=""/>
        <dsp:cNvSpPr/>
      </dsp:nvSpPr>
      <dsp:spPr>
        <a:xfrm>
          <a:off x="8232081" y="2087082"/>
          <a:ext cx="756023" cy="756023"/>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2583DB7-DA7E-45BD-9285-CEB454C5A186}">
      <dsp:nvSpPr>
        <dsp:cNvPr id="0" name=""/>
        <dsp:cNvSpPr/>
      </dsp:nvSpPr>
      <dsp:spPr>
        <a:xfrm>
          <a:off x="8232081" y="2087082"/>
          <a:ext cx="756023" cy="756023"/>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F8F93B-DBE8-4055-B40C-631E04420AC7}">
      <dsp:nvSpPr>
        <dsp:cNvPr id="0" name=""/>
        <dsp:cNvSpPr/>
      </dsp:nvSpPr>
      <dsp:spPr>
        <a:xfrm>
          <a:off x="7854069" y="2223166"/>
          <a:ext cx="1512047" cy="48385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CDCP</a:t>
          </a:r>
        </a:p>
      </dsp:txBody>
      <dsp:txXfrm>
        <a:off x="7854069" y="2223166"/>
        <a:ext cx="1512047" cy="483855"/>
      </dsp:txXfrm>
    </dsp:sp>
    <dsp:sp modelId="{92BC1A2A-6A60-4A15-84F6-728353DF89E4}">
      <dsp:nvSpPr>
        <dsp:cNvPr id="0" name=""/>
        <dsp:cNvSpPr/>
      </dsp:nvSpPr>
      <dsp:spPr>
        <a:xfrm>
          <a:off x="736403" y="1010282"/>
          <a:ext cx="756023" cy="756023"/>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B644D8-0700-43BE-B3C7-F157F9F41C76}">
      <dsp:nvSpPr>
        <dsp:cNvPr id="0" name=""/>
        <dsp:cNvSpPr/>
      </dsp:nvSpPr>
      <dsp:spPr>
        <a:xfrm>
          <a:off x="736403" y="1010282"/>
          <a:ext cx="756023" cy="756023"/>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CA8698E-DFF4-4985-A0EA-7069E2AC14D3}">
      <dsp:nvSpPr>
        <dsp:cNvPr id="0" name=""/>
        <dsp:cNvSpPr/>
      </dsp:nvSpPr>
      <dsp:spPr>
        <a:xfrm>
          <a:off x="358392" y="1146366"/>
          <a:ext cx="1512047" cy="48385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Verdana" panose="020B0604030504040204" pitchFamily="34" charset="0"/>
              <a:ea typeface="Verdana" panose="020B0604030504040204" pitchFamily="34" charset="0"/>
            </a:rPr>
            <a:t>CDC</a:t>
          </a:r>
        </a:p>
      </dsp:txBody>
      <dsp:txXfrm>
        <a:off x="358392" y="1146366"/>
        <a:ext cx="1512047" cy="483855"/>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11/2/2025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11/2/2025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4</a:t>
            </a:fld>
            <a:endParaRPr lang="en-US" dirty="0"/>
          </a:p>
        </p:txBody>
      </p:sp>
    </p:spTree>
    <p:extLst>
      <p:ext uri="{BB962C8B-B14F-4D97-AF65-F5344CB8AC3E}">
        <p14:creationId xmlns:p14="http://schemas.microsoft.com/office/powerpoint/2010/main" val="1852989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7</a:t>
            </a:fld>
            <a:endParaRPr lang="en-US" dirty="0"/>
          </a:p>
        </p:txBody>
      </p:sp>
    </p:spTree>
    <p:extLst>
      <p:ext uri="{BB962C8B-B14F-4D97-AF65-F5344CB8AC3E}">
        <p14:creationId xmlns:p14="http://schemas.microsoft.com/office/powerpoint/2010/main" val="278217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9</a:t>
            </a:fld>
            <a:endParaRPr lang="en-US" dirty="0"/>
          </a:p>
        </p:txBody>
      </p:sp>
    </p:spTree>
    <p:extLst>
      <p:ext uri="{BB962C8B-B14F-4D97-AF65-F5344CB8AC3E}">
        <p14:creationId xmlns:p14="http://schemas.microsoft.com/office/powerpoint/2010/main" val="3174810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13</a:t>
            </a:fld>
            <a:endParaRPr lang="en-US" dirty="0"/>
          </a:p>
        </p:txBody>
      </p:sp>
    </p:spTree>
    <p:extLst>
      <p:ext uri="{BB962C8B-B14F-4D97-AF65-F5344CB8AC3E}">
        <p14:creationId xmlns:p14="http://schemas.microsoft.com/office/powerpoint/2010/main" val="1685919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84E87CA-1A64-2644-7E72-40D785CA9F96}"/>
              </a:ext>
            </a:extLst>
          </p:cNvPr>
          <p:cNvSpPr txBox="1">
            <a:spLocks/>
          </p:cNvSpPr>
          <p:nvPr userDrawn="1"/>
        </p:nvSpPr>
        <p:spPr>
          <a:xfrm>
            <a:off x="838200" y="304005"/>
            <a:ext cx="10058400" cy="7239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endParaRPr lang="en-US" sz="4000" dirty="0"/>
          </a:p>
        </p:txBody>
      </p:sp>
      <p:sp>
        <p:nvSpPr>
          <p:cNvPr id="3" name="Footer Placeholder 4">
            <a:extLst>
              <a:ext uri="{FF2B5EF4-FFF2-40B4-BE49-F238E27FC236}">
                <a16:creationId xmlns:a16="http://schemas.microsoft.com/office/drawing/2014/main" id="{974F23BE-6B3F-4871-9F03-79177A525E4D}"/>
              </a:ext>
            </a:extLst>
          </p:cNvPr>
          <p:cNvSpPr txBox="1">
            <a:spLocks/>
          </p:cNvSpPr>
          <p:nvPr userDrawn="1"/>
        </p:nvSpPr>
        <p:spPr>
          <a:xfrm>
            <a:off x="696000" y="6444045"/>
            <a:ext cx="10800000" cy="2880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algn="l"/>
              <a:t>‹#›</a:t>
            </a:fld>
            <a:endParaRPr lang="fr-FR" sz="1100" noProof="0" dirty="0">
              <a:solidFill>
                <a:schemeClr val="bg1">
                  <a:lumMod val="65000"/>
                </a:schemeClr>
              </a:solidFill>
            </a:endParaRPr>
          </a:p>
        </p:txBody>
      </p:sp>
      <p:pic>
        <p:nvPicPr>
          <p:cNvPr id="4" name="Picture 2" descr="A black background with a black square&#10;&#10;Description automatically generated with medium confidence">
            <a:extLst>
              <a:ext uri="{FF2B5EF4-FFF2-40B4-BE49-F238E27FC236}">
                <a16:creationId xmlns:a16="http://schemas.microsoft.com/office/drawing/2014/main" id="{D2FD8952-9341-69A0-D15F-9FEDA5D49E59}"/>
              </a:ext>
            </a:extLst>
          </p:cNvPr>
          <p:cNvPicPr>
            <a:picLocks noChangeAspect="1" noChangeArrowheads="1"/>
          </p:cNvPicPr>
          <p:nvPr userDrawn="1"/>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5117E2D-F028-E114-BB0C-81D7A96074A6}"/>
              </a:ext>
            </a:extLst>
          </p:cNvPr>
          <p:cNvSpPr txBox="1"/>
          <p:nvPr userDrawn="1"/>
        </p:nvSpPr>
        <p:spPr>
          <a:xfrm>
            <a:off x="838200" y="257454"/>
            <a:ext cx="9980251" cy="261610"/>
          </a:xfrm>
          <a:prstGeom prst="rect">
            <a:avLst/>
          </a:prstGeom>
          <a:noFill/>
        </p:spPr>
        <p:txBody>
          <a:bodyPr wrap="squar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1.6 Fonctionnement des opérations de maintien de la paix</a:t>
            </a:r>
          </a:p>
        </p:txBody>
      </p:sp>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8.xml"/><Relationship Id="rId1" Type="http://schemas.openxmlformats.org/officeDocument/2006/relationships/tags" Target="../tags/tag97.xml"/><Relationship Id="rId4"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0.xml"/><Relationship Id="rId1" Type="http://schemas.openxmlformats.org/officeDocument/2006/relationships/tags" Target="../tags/tag9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2.xml"/><Relationship Id="rId1" Type="http://schemas.openxmlformats.org/officeDocument/2006/relationships/tags" Target="../tags/tag101.xml"/></Relationships>
</file>

<file path=ppt/slides/_rels/slide13.xml.rels><?xml version="1.0" encoding="UTF-8" standalone="yes"?>
<Relationships xmlns="http://schemas.openxmlformats.org/package/2006/relationships"><Relationship Id="rId3" Type="http://schemas.openxmlformats.org/officeDocument/2006/relationships/tags" Target="../tags/tag105.xml"/><Relationship Id="rId7" Type="http://schemas.openxmlformats.org/officeDocument/2006/relationships/slideLayout" Target="../slideLayouts/slideLayout1.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s>
</file>

<file path=ppt/slides/_rels/slide14.xml.rels><?xml version="1.0" encoding="UTF-8" standalone="yes"?>
<Relationships xmlns="http://schemas.openxmlformats.org/package/2006/relationships"><Relationship Id="rId8" Type="http://schemas.openxmlformats.org/officeDocument/2006/relationships/tags" Target="../tags/tag116.xml"/><Relationship Id="rId13" Type="http://schemas.openxmlformats.org/officeDocument/2006/relationships/diagramLayout" Target="../diagrams/layout2.xml"/><Relationship Id="rId3" Type="http://schemas.openxmlformats.org/officeDocument/2006/relationships/tags" Target="../tags/tag111.xml"/><Relationship Id="rId7" Type="http://schemas.openxmlformats.org/officeDocument/2006/relationships/tags" Target="../tags/tag115.xml"/><Relationship Id="rId12" Type="http://schemas.openxmlformats.org/officeDocument/2006/relationships/diagramData" Target="../diagrams/data2.xml"/><Relationship Id="rId2" Type="http://schemas.openxmlformats.org/officeDocument/2006/relationships/tags" Target="../tags/tag110.xml"/><Relationship Id="rId16" Type="http://schemas.microsoft.com/office/2007/relationships/diagramDrawing" Target="../diagrams/drawing2.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notesSlide" Target="../notesSlides/notesSlide4.xml"/><Relationship Id="rId5" Type="http://schemas.openxmlformats.org/officeDocument/2006/relationships/tags" Target="../tags/tag113.xml"/><Relationship Id="rId15" Type="http://schemas.openxmlformats.org/officeDocument/2006/relationships/diagramColors" Target="../diagrams/colors2.xml"/><Relationship Id="rId10" Type="http://schemas.openxmlformats.org/officeDocument/2006/relationships/slideLayout" Target="../slideLayouts/slideLayout1.xml"/><Relationship Id="rId4" Type="http://schemas.openxmlformats.org/officeDocument/2006/relationships/tags" Target="../tags/tag112.xml"/><Relationship Id="rId9" Type="http://schemas.openxmlformats.org/officeDocument/2006/relationships/tags" Target="../tags/tag117.xml"/><Relationship Id="rId1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 Id="rId6" Type="http://schemas.microsoft.com/office/2007/relationships/hdphoto" Target="../media/hdphoto3.wdp"/><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tags" Target="../tags/tag123.xml"/><Relationship Id="rId7" Type="http://schemas.openxmlformats.org/officeDocument/2006/relationships/image" Target="../media/image5.png"/><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slideLayout" Target="../slideLayouts/slideLayout1.xml"/><Relationship Id="rId5" Type="http://schemas.openxmlformats.org/officeDocument/2006/relationships/tags" Target="../tags/tag125.xml"/><Relationship Id="rId10" Type="http://schemas.openxmlformats.org/officeDocument/2006/relationships/image" Target="../media/image7.jpeg"/><Relationship Id="rId4" Type="http://schemas.openxmlformats.org/officeDocument/2006/relationships/tags" Target="../tags/tag124.xml"/><Relationship Id="rId9"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7.xml"/><Relationship Id="rId1" Type="http://schemas.openxmlformats.org/officeDocument/2006/relationships/tags" Target="../tags/tag12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9.xml"/><Relationship Id="rId1" Type="http://schemas.openxmlformats.org/officeDocument/2006/relationships/tags" Target="../tags/tag12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tags" Target="../tags/tag17.xml"/><Relationship Id="rId18" Type="http://schemas.openxmlformats.org/officeDocument/2006/relationships/tags" Target="../tags/tag22.xml"/><Relationship Id="rId26" Type="http://schemas.openxmlformats.org/officeDocument/2006/relationships/notesSlide" Target="../notesSlides/notesSlide1.xml"/><Relationship Id="rId3" Type="http://schemas.openxmlformats.org/officeDocument/2006/relationships/tags" Target="../tags/tag7.xml"/><Relationship Id="rId21" Type="http://schemas.openxmlformats.org/officeDocument/2006/relationships/tags" Target="../tags/tag25.xml"/><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slideLayout" Target="../slideLayouts/slideLayout1.xml"/><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tags" Target="../tags/tag24.xml"/><Relationship Id="rId29" Type="http://schemas.openxmlformats.org/officeDocument/2006/relationships/diagramQuickStyle" Target="../diagrams/quickStyle1.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24" Type="http://schemas.openxmlformats.org/officeDocument/2006/relationships/tags" Target="../tags/tag28.xml"/><Relationship Id="rId5" Type="http://schemas.openxmlformats.org/officeDocument/2006/relationships/tags" Target="../tags/tag9.xml"/><Relationship Id="rId15" Type="http://schemas.openxmlformats.org/officeDocument/2006/relationships/tags" Target="../tags/tag19.xml"/><Relationship Id="rId23" Type="http://schemas.openxmlformats.org/officeDocument/2006/relationships/tags" Target="../tags/tag27.xml"/><Relationship Id="rId28" Type="http://schemas.openxmlformats.org/officeDocument/2006/relationships/diagramLayout" Target="../diagrams/layout1.xml"/><Relationship Id="rId10" Type="http://schemas.openxmlformats.org/officeDocument/2006/relationships/tags" Target="../tags/tag14.xml"/><Relationship Id="rId19" Type="http://schemas.openxmlformats.org/officeDocument/2006/relationships/tags" Target="../tags/tag23.xml"/><Relationship Id="rId31" Type="http://schemas.microsoft.com/office/2007/relationships/diagramDrawing" Target="../diagrams/drawing1.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tags" Target="../tags/tag26.xml"/><Relationship Id="rId27" Type="http://schemas.openxmlformats.org/officeDocument/2006/relationships/diagramData" Target="../diagrams/data1.xml"/><Relationship Id="rId30" Type="http://schemas.openxmlformats.org/officeDocument/2006/relationships/diagramColors" Target="../diagrams/colors1.xml"/></Relationships>
</file>

<file path=ppt/slides/_rels/slide6.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18" Type="http://schemas.openxmlformats.org/officeDocument/2006/relationships/tags" Target="../tags/tag49.xml"/><Relationship Id="rId3" Type="http://schemas.openxmlformats.org/officeDocument/2006/relationships/tags" Target="../tags/tag34.xml"/><Relationship Id="rId21" Type="http://schemas.openxmlformats.org/officeDocument/2006/relationships/tags" Target="../tags/tag52.xml"/><Relationship Id="rId7" Type="http://schemas.openxmlformats.org/officeDocument/2006/relationships/tags" Target="../tags/tag38.xml"/><Relationship Id="rId12" Type="http://schemas.openxmlformats.org/officeDocument/2006/relationships/tags" Target="../tags/tag43.xml"/><Relationship Id="rId17" Type="http://schemas.openxmlformats.org/officeDocument/2006/relationships/tags" Target="../tags/tag48.xml"/><Relationship Id="rId2" Type="http://schemas.openxmlformats.org/officeDocument/2006/relationships/tags" Target="../tags/tag33.xml"/><Relationship Id="rId16" Type="http://schemas.openxmlformats.org/officeDocument/2006/relationships/tags" Target="../tags/tag47.xml"/><Relationship Id="rId20" Type="http://schemas.openxmlformats.org/officeDocument/2006/relationships/tags" Target="../tags/tag51.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5" Type="http://schemas.openxmlformats.org/officeDocument/2006/relationships/tags" Target="../tags/tag36.xml"/><Relationship Id="rId15" Type="http://schemas.openxmlformats.org/officeDocument/2006/relationships/tags" Target="../tags/tag46.xml"/><Relationship Id="rId23" Type="http://schemas.openxmlformats.org/officeDocument/2006/relationships/slideLayout" Target="../slideLayouts/slideLayout1.xml"/><Relationship Id="rId10" Type="http://schemas.openxmlformats.org/officeDocument/2006/relationships/tags" Target="../tags/tag41.xml"/><Relationship Id="rId19" Type="http://schemas.openxmlformats.org/officeDocument/2006/relationships/tags" Target="../tags/tag50.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 Id="rId22" Type="http://schemas.openxmlformats.org/officeDocument/2006/relationships/tags" Target="../tags/tag53.xml"/></Relationships>
</file>

<file path=ppt/slides/_rels/slide8.xml.rels><?xml version="1.0" encoding="UTF-8" standalone="yes"?>
<Relationships xmlns="http://schemas.openxmlformats.org/package/2006/relationships"><Relationship Id="rId13" Type="http://schemas.openxmlformats.org/officeDocument/2006/relationships/tags" Target="../tags/tag66.xml"/><Relationship Id="rId18" Type="http://schemas.openxmlformats.org/officeDocument/2006/relationships/tags" Target="../tags/tag71.xml"/><Relationship Id="rId26" Type="http://schemas.openxmlformats.org/officeDocument/2006/relationships/tags" Target="../tags/tag79.xml"/><Relationship Id="rId39" Type="http://schemas.openxmlformats.org/officeDocument/2006/relationships/tags" Target="../tags/tag92.xml"/><Relationship Id="rId21" Type="http://schemas.openxmlformats.org/officeDocument/2006/relationships/tags" Target="../tags/tag74.xml"/><Relationship Id="rId34" Type="http://schemas.openxmlformats.org/officeDocument/2006/relationships/tags" Target="../tags/tag87.xml"/><Relationship Id="rId42" Type="http://schemas.openxmlformats.org/officeDocument/2006/relationships/notesSlide" Target="../notesSlides/notesSlide2.xml"/><Relationship Id="rId7" Type="http://schemas.openxmlformats.org/officeDocument/2006/relationships/tags" Target="../tags/tag60.xml"/><Relationship Id="rId2" Type="http://schemas.openxmlformats.org/officeDocument/2006/relationships/tags" Target="../tags/tag55.xml"/><Relationship Id="rId16" Type="http://schemas.openxmlformats.org/officeDocument/2006/relationships/tags" Target="../tags/tag69.xml"/><Relationship Id="rId20" Type="http://schemas.openxmlformats.org/officeDocument/2006/relationships/tags" Target="../tags/tag73.xml"/><Relationship Id="rId29" Type="http://schemas.openxmlformats.org/officeDocument/2006/relationships/tags" Target="../tags/tag82.xml"/><Relationship Id="rId41" Type="http://schemas.openxmlformats.org/officeDocument/2006/relationships/slideLayout" Target="../slideLayouts/slideLayout1.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24" Type="http://schemas.openxmlformats.org/officeDocument/2006/relationships/tags" Target="../tags/tag77.xml"/><Relationship Id="rId32" Type="http://schemas.openxmlformats.org/officeDocument/2006/relationships/tags" Target="../tags/tag85.xml"/><Relationship Id="rId37" Type="http://schemas.openxmlformats.org/officeDocument/2006/relationships/tags" Target="../tags/tag90.xml"/><Relationship Id="rId40" Type="http://schemas.openxmlformats.org/officeDocument/2006/relationships/tags" Target="../tags/tag93.xml"/><Relationship Id="rId5" Type="http://schemas.openxmlformats.org/officeDocument/2006/relationships/tags" Target="../tags/tag58.xml"/><Relationship Id="rId15" Type="http://schemas.openxmlformats.org/officeDocument/2006/relationships/tags" Target="../tags/tag68.xml"/><Relationship Id="rId23" Type="http://schemas.openxmlformats.org/officeDocument/2006/relationships/tags" Target="../tags/tag76.xml"/><Relationship Id="rId28" Type="http://schemas.openxmlformats.org/officeDocument/2006/relationships/tags" Target="../tags/tag81.xml"/><Relationship Id="rId36" Type="http://schemas.openxmlformats.org/officeDocument/2006/relationships/tags" Target="../tags/tag89.xml"/><Relationship Id="rId10" Type="http://schemas.openxmlformats.org/officeDocument/2006/relationships/tags" Target="../tags/tag63.xml"/><Relationship Id="rId19" Type="http://schemas.openxmlformats.org/officeDocument/2006/relationships/tags" Target="../tags/tag72.xml"/><Relationship Id="rId31" Type="http://schemas.openxmlformats.org/officeDocument/2006/relationships/tags" Target="../tags/tag84.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tags" Target="../tags/tag67.xml"/><Relationship Id="rId22" Type="http://schemas.openxmlformats.org/officeDocument/2006/relationships/tags" Target="../tags/tag75.xml"/><Relationship Id="rId27" Type="http://schemas.openxmlformats.org/officeDocument/2006/relationships/tags" Target="../tags/tag80.xml"/><Relationship Id="rId30" Type="http://schemas.openxmlformats.org/officeDocument/2006/relationships/tags" Target="../tags/tag83.xml"/><Relationship Id="rId35" Type="http://schemas.openxmlformats.org/officeDocument/2006/relationships/tags" Target="../tags/tag88.xml"/><Relationship Id="rId8" Type="http://schemas.openxmlformats.org/officeDocument/2006/relationships/tags" Target="../tags/tag61.xml"/><Relationship Id="rId3" Type="http://schemas.openxmlformats.org/officeDocument/2006/relationships/tags" Target="../tags/tag56.xml"/><Relationship Id="rId12" Type="http://schemas.openxmlformats.org/officeDocument/2006/relationships/tags" Target="../tags/tag65.xml"/><Relationship Id="rId17" Type="http://schemas.openxmlformats.org/officeDocument/2006/relationships/tags" Target="../tags/tag70.xml"/><Relationship Id="rId25" Type="http://schemas.openxmlformats.org/officeDocument/2006/relationships/tags" Target="../tags/tag78.xml"/><Relationship Id="rId33" Type="http://schemas.openxmlformats.org/officeDocument/2006/relationships/tags" Target="../tags/tag86.xml"/><Relationship Id="rId38" Type="http://schemas.openxmlformats.org/officeDocument/2006/relationships/tags" Target="../tags/tag91.xml"/></Relationships>
</file>

<file path=ppt/slides/_rels/slide9.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794AC3-EC8D-76D9-BF0F-CC395C4609FB}"/>
              </a:ext>
            </a:extLst>
          </p:cNvPr>
          <p:cNvSpPr txBox="1"/>
          <p:nvPr>
            <p:custDataLst>
              <p:tags r:id="rId1"/>
            </p:custDataLst>
          </p:nvPr>
        </p:nvSpPr>
        <p:spPr>
          <a:xfrm>
            <a:off x="1524000" y="2551837"/>
            <a:ext cx="9144000" cy="1754326"/>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1.6 Fonctionnement des opérations de maintien de la paix</a:t>
            </a:r>
          </a:p>
        </p:txBody>
      </p:sp>
    </p:spTree>
    <p:extLst>
      <p:ext uri="{BB962C8B-B14F-4D97-AF65-F5344CB8AC3E}">
        <p14:creationId xmlns:p14="http://schemas.microsoft.com/office/powerpoint/2010/main" val="1400166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8BCF5D-0D17-405B-47AF-0AF1F5182548}"/>
              </a:ext>
            </a:extLst>
          </p:cNvPr>
          <p:cNvSpPr txBox="1"/>
          <p:nvPr>
            <p:custDataLst>
              <p:tags r:id="rId1"/>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Représentant spécial adjoint du Secrétaire général</a:t>
            </a:r>
          </a:p>
        </p:txBody>
      </p:sp>
      <p:sp>
        <p:nvSpPr>
          <p:cNvPr id="6" name="TextBox 5">
            <a:extLst>
              <a:ext uri="{FF2B5EF4-FFF2-40B4-BE49-F238E27FC236}">
                <a16:creationId xmlns:a16="http://schemas.microsoft.com/office/drawing/2014/main" id="{BCC90359-817C-7FEE-FEC7-40C5B2E20DAE}"/>
              </a:ext>
            </a:extLst>
          </p:cNvPr>
          <p:cNvSpPr txBox="1"/>
          <p:nvPr>
            <p:custDataLst>
              <p:tags r:id="rId2"/>
            </p:custDataLst>
          </p:nvPr>
        </p:nvSpPr>
        <p:spPr>
          <a:xfrm>
            <a:off x="1596000" y="1654169"/>
            <a:ext cx="9000000"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ts val="1200"/>
              </a:spcBef>
              <a:spcAft>
                <a:spcPts val="12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Occupe une fonction civile</a:t>
            </a:r>
          </a:p>
          <a:p>
            <a:pPr marL="285750" indent="-285750">
              <a:spcBef>
                <a:spcPts val="1200"/>
              </a:spcBef>
              <a:spcAft>
                <a:spcPts val="12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Supervise les aspects de la gestion déléguée</a:t>
            </a:r>
          </a:p>
          <a:p>
            <a:pPr marL="285750" indent="-285750" algn="l">
              <a:spcBef>
                <a:spcPts val="1200"/>
              </a:spcBef>
              <a:spcAft>
                <a:spcPts val="12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Deux RSASG dans les opérations de maintien de la paix basées sur le modèle multidimensionnel</a:t>
            </a:r>
          </a:p>
          <a:p>
            <a:pPr marL="285750" indent="-285750">
              <a:spcBef>
                <a:spcPts val="1200"/>
              </a:spcBef>
              <a:spcAft>
                <a:spcPts val="1200"/>
              </a:spcAft>
              <a:buFont typeface="Arial" panose="020B0604020202020204" pitchFamily="34" charset="0"/>
              <a:buChar char="•"/>
            </a:pPr>
            <a:r>
              <a:rPr lang="fr-FR" sz="2000" dirty="0" err="1">
                <a:latin typeface="Verdana" panose="020B0604030504040204" pitchFamily="34" charset="0"/>
                <a:ea typeface="Verdana" panose="020B0604030504040204" pitchFamily="34" charset="0"/>
              </a:rPr>
              <a:t>RSASG</a:t>
            </a:r>
            <a:r>
              <a:rPr lang="fr-FR" sz="2000" dirty="0">
                <a:latin typeface="Verdana" panose="020B0604030504040204" pitchFamily="34" charset="0"/>
                <a:ea typeface="Verdana" panose="020B0604030504040204" pitchFamily="34" charset="0"/>
              </a:rPr>
              <a:t> : aspects politiques, opérationnels et/ou relatifs à l’État de droit</a:t>
            </a:r>
          </a:p>
          <a:p>
            <a:pPr marL="285750" indent="-285750">
              <a:spcBef>
                <a:spcPts val="1200"/>
              </a:spcBef>
              <a:spcAft>
                <a:spcPts val="12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RSSG CR/CH : Coordonnateur résident (CR) dirigeant l’EPNU, peut avoir la triple casquette en étant également coordonnateur humanitaire (RSASG/CR/CH)</a:t>
            </a:r>
          </a:p>
        </p:txBody>
      </p:sp>
    </p:spTree>
    <p:extLst>
      <p:ext uri="{BB962C8B-B14F-4D97-AF65-F5344CB8AC3E}">
        <p14:creationId xmlns:p14="http://schemas.microsoft.com/office/powerpoint/2010/main" val="1739847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E4CC46-1E20-9C5D-BC8D-5A73A78E7042}"/>
              </a:ext>
            </a:extLst>
          </p:cNvPr>
          <p:cNvSpPr txBox="1"/>
          <p:nvPr>
            <p:custDataLst>
              <p:tags r:id="rId1"/>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Chef de cabinet</a:t>
            </a:r>
          </a:p>
        </p:txBody>
      </p:sp>
      <p:sp>
        <p:nvSpPr>
          <p:cNvPr id="4" name="TextBox 3">
            <a:extLst>
              <a:ext uri="{FF2B5EF4-FFF2-40B4-BE49-F238E27FC236}">
                <a16:creationId xmlns:a16="http://schemas.microsoft.com/office/drawing/2014/main" id="{697F6E19-58F7-D824-CB9A-190E870FD6C6}"/>
              </a:ext>
            </a:extLst>
          </p:cNvPr>
          <p:cNvSpPr txBox="1"/>
          <p:nvPr>
            <p:custDataLst>
              <p:tags r:id="rId2"/>
            </p:custDataLst>
          </p:nvPr>
        </p:nvSpPr>
        <p:spPr>
          <a:xfrm>
            <a:off x="1596000" y="1459230"/>
            <a:ext cx="9000000"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latin typeface="Verdana"/>
                <a:ea typeface="Verdana"/>
              </a:rPr>
              <a:t>Travaille en étroite collaboration avec le RSSG/CDM et occupe une fonction civile</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Assure la direction efficace et la gestion intégrée de toutes les activités de la mission </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Veille à ce que les activités de la mission correspondent à la vision stratégique et aux orientations du CDM</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Traduit les intentions politiques et les orientations générales de la direction de la mission en tâches réalisables</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Collabore avec les composantes de la mission pour garantir une mise en œuvre efficace</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Dirige et supervise les principaux processus et mécanismes intégrés</a:t>
            </a:r>
          </a:p>
        </p:txBody>
      </p:sp>
    </p:spTree>
    <p:extLst>
      <p:ext uri="{BB962C8B-B14F-4D97-AF65-F5344CB8AC3E}">
        <p14:creationId xmlns:p14="http://schemas.microsoft.com/office/powerpoint/2010/main" val="3024025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1FAC95-2042-D26D-A41A-29522D92B019}"/>
              </a:ext>
            </a:extLst>
          </p:cNvPr>
          <p:cNvSpPr txBox="1"/>
          <p:nvPr>
            <p:custDataLst>
              <p:tags r:id="rId1"/>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Directeur/chef de l’appui aux missions</a:t>
            </a:r>
          </a:p>
        </p:txBody>
      </p:sp>
      <p:sp>
        <p:nvSpPr>
          <p:cNvPr id="4" name="TextBox 3">
            <a:extLst>
              <a:ext uri="{FF2B5EF4-FFF2-40B4-BE49-F238E27FC236}">
                <a16:creationId xmlns:a16="http://schemas.microsoft.com/office/drawing/2014/main" id="{CD5FDCCF-6F68-B039-0F5A-A2C59E1F6EFB}"/>
              </a:ext>
            </a:extLst>
          </p:cNvPr>
          <p:cNvSpPr txBox="1"/>
          <p:nvPr>
            <p:custDataLst>
              <p:tags r:id="rId2"/>
            </p:custDataLst>
          </p:nvPr>
        </p:nvSpPr>
        <p:spPr>
          <a:xfrm>
            <a:off x="1596000" y="1743511"/>
            <a:ext cx="900000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ts val="1200"/>
              </a:spcBef>
              <a:spcAft>
                <a:spcPts val="12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Occupe une fonction civile, désignée sous le nom de DAM/CAM</a:t>
            </a:r>
          </a:p>
          <a:p>
            <a:pPr marL="285750" indent="-285750">
              <a:spcBef>
                <a:spcPts val="1200"/>
              </a:spcBef>
              <a:spcAft>
                <a:spcPts val="12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Assure la fourniture du soutien logistique et administratif nécessaire à la mission</a:t>
            </a:r>
          </a:p>
          <a:p>
            <a:pPr marL="285750" indent="-285750" algn="l">
              <a:spcBef>
                <a:spcPts val="1200"/>
              </a:spcBef>
              <a:spcAft>
                <a:spcPts val="12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Conseille le RSSG/CDM sur toutes les questions relatives au soutien administratif, technique et logistique</a:t>
            </a:r>
          </a:p>
        </p:txBody>
      </p:sp>
    </p:spTree>
    <p:extLst>
      <p:ext uri="{BB962C8B-B14F-4D97-AF65-F5344CB8AC3E}">
        <p14:creationId xmlns:p14="http://schemas.microsoft.com/office/powerpoint/2010/main" val="2232651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023303A-6B41-85CF-3858-1CBD1A353E50}"/>
              </a:ext>
            </a:extLst>
          </p:cNvPr>
          <p:cNvSpPr txBox="1"/>
          <p:nvPr>
            <p:custDataLst>
              <p:tags r:id="rId1"/>
            </p:custDataLst>
          </p:nvPr>
        </p:nvSpPr>
        <p:spPr>
          <a:xfrm>
            <a:off x="5001732" y="1418269"/>
            <a:ext cx="2286000" cy="400110"/>
          </a:xfrm>
          <a:prstGeom prst="rect">
            <a:avLst/>
          </a:prstGeom>
          <a:noFill/>
          <a:ln w="28575">
            <a:solidFill>
              <a:schemeClr val="bg1">
                <a:lumMod val="50000"/>
              </a:schemeClr>
            </a:solidFill>
          </a:ln>
        </p:spPr>
        <p:txBody>
          <a:bodyPr wrap="square" rtlCol="0" anchor="ctr">
            <a:spAutoFit/>
          </a:bodyPr>
          <a:lstStyle/>
          <a:p>
            <a:pPr algn="ctr"/>
            <a:r>
              <a:rPr lang="fr-FR" sz="2000" dirty="0">
                <a:latin typeface="Verdana" panose="020B0604030504040204" pitchFamily="34" charset="0"/>
                <a:ea typeface="Verdana" panose="020B0604030504040204" pitchFamily="34" charset="0"/>
              </a:rPr>
              <a:t>RSSG/CDM</a:t>
            </a:r>
          </a:p>
        </p:txBody>
      </p:sp>
      <p:cxnSp>
        <p:nvCxnSpPr>
          <p:cNvPr id="9" name="Straight Connector 8">
            <a:extLst>
              <a:ext uri="{FF2B5EF4-FFF2-40B4-BE49-F238E27FC236}">
                <a16:creationId xmlns:a16="http://schemas.microsoft.com/office/drawing/2014/main" id="{496179A2-55F8-1DA0-4B9E-DF5AC7C9D441}"/>
              </a:ext>
            </a:extLst>
          </p:cNvPr>
          <p:cNvCxnSpPr>
            <a:cxnSpLocks/>
          </p:cNvCxnSpPr>
          <p:nvPr>
            <p:custDataLst>
              <p:tags r:id="rId2"/>
            </p:custDataLst>
          </p:nvPr>
        </p:nvCxnSpPr>
        <p:spPr>
          <a:xfrm flipH="1">
            <a:off x="4213781" y="1618324"/>
            <a:ext cx="787951" cy="390257"/>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76C0DA6-F677-639E-978E-140479FD9CBE}"/>
              </a:ext>
            </a:extLst>
          </p:cNvPr>
          <p:cNvCxnSpPr>
            <a:cxnSpLocks/>
          </p:cNvCxnSpPr>
          <p:nvPr>
            <p:custDataLst>
              <p:tags r:id="rId3"/>
            </p:custDataLst>
          </p:nvPr>
        </p:nvCxnSpPr>
        <p:spPr>
          <a:xfrm>
            <a:off x="7287732" y="1618324"/>
            <a:ext cx="786384" cy="390257"/>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97C1926-2CB2-D518-70E9-21C60FBE6AEA}"/>
              </a:ext>
            </a:extLst>
          </p:cNvPr>
          <p:cNvSpPr txBox="1"/>
          <p:nvPr>
            <p:custDataLst>
              <p:tags r:id="rId4"/>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Autres postes d’autorité</a:t>
            </a:r>
          </a:p>
        </p:txBody>
      </p:sp>
      <p:graphicFrame>
        <p:nvGraphicFramePr>
          <p:cNvPr id="10" name="Table 9">
            <a:extLst>
              <a:ext uri="{FF2B5EF4-FFF2-40B4-BE49-F238E27FC236}">
                <a16:creationId xmlns:a16="http://schemas.microsoft.com/office/drawing/2014/main" id="{7360E476-CF19-B624-2B9C-74106F9E47F9}"/>
              </a:ext>
            </a:extLst>
          </p:cNvPr>
          <p:cNvGraphicFramePr>
            <a:graphicFrameLocks noGrp="1"/>
          </p:cNvGraphicFramePr>
          <p:nvPr>
            <p:custDataLst>
              <p:tags r:id="rId5"/>
            </p:custDataLst>
            <p:extLst>
              <p:ext uri="{D42A27DB-BD31-4B8C-83A1-F6EECF244321}">
                <p14:modId xmlns:p14="http://schemas.microsoft.com/office/powerpoint/2010/main" val="1566453973"/>
              </p:ext>
            </p:extLst>
          </p:nvPr>
        </p:nvGraphicFramePr>
        <p:xfrm>
          <a:off x="1719943" y="2084985"/>
          <a:ext cx="8991600" cy="4037599"/>
        </p:xfrm>
        <a:graphic>
          <a:graphicData uri="http://schemas.openxmlformats.org/drawingml/2006/table">
            <a:tbl>
              <a:tblPr firstRow="1" bandRow="1">
                <a:tableStyleId>{5C22544A-7EE6-4342-B048-85BDC9FD1C3A}</a:tableStyleId>
              </a:tblPr>
              <a:tblGrid>
                <a:gridCol w="4495800">
                  <a:extLst>
                    <a:ext uri="{9D8B030D-6E8A-4147-A177-3AD203B41FA5}">
                      <a16:colId xmlns:a16="http://schemas.microsoft.com/office/drawing/2014/main" val="2401120921"/>
                    </a:ext>
                  </a:extLst>
                </a:gridCol>
                <a:gridCol w="4495800">
                  <a:extLst>
                    <a:ext uri="{9D8B030D-6E8A-4147-A177-3AD203B41FA5}">
                      <a16:colId xmlns:a16="http://schemas.microsoft.com/office/drawing/2014/main" val="3058519408"/>
                    </a:ext>
                  </a:extLst>
                </a:gridCol>
              </a:tblGrid>
              <a:tr h="658766">
                <a:tc>
                  <a:txBody>
                    <a:bodyPr/>
                    <a:lstStyle/>
                    <a:p>
                      <a:pPr algn="ctr">
                        <a:lnSpc>
                          <a:spcPct val="100000"/>
                        </a:lnSpc>
                        <a:spcBef>
                          <a:spcPts val="600"/>
                        </a:spcBef>
                        <a:spcAft>
                          <a:spcPts val="600"/>
                        </a:spcAft>
                      </a:pPr>
                      <a:r>
                        <a:rPr lang="fr-FR" sz="1800" b="1" dirty="0">
                          <a:solidFill>
                            <a:schemeClr val="tx1"/>
                          </a:solidFill>
                          <a:latin typeface="Verdana"/>
                          <a:ea typeface="Verdana"/>
                        </a:rPr>
                        <a:t>Chef de la composante militaire (CDCM)</a:t>
                      </a:r>
                    </a:p>
                  </a:txBody>
                  <a:tcPr>
                    <a:noFill/>
                  </a:tcPr>
                </a:tc>
                <a:tc>
                  <a:txBody>
                    <a:bodyPr/>
                    <a:lstStyle/>
                    <a:p>
                      <a:pPr algn="ctr">
                        <a:lnSpc>
                          <a:spcPct val="100000"/>
                        </a:lnSpc>
                        <a:spcBef>
                          <a:spcPts val="600"/>
                        </a:spcBef>
                        <a:spcAft>
                          <a:spcPts val="600"/>
                        </a:spcAft>
                      </a:pPr>
                      <a:r>
                        <a:rPr lang="fr-FR" sz="1800" b="1" dirty="0">
                          <a:solidFill>
                            <a:schemeClr val="tx1"/>
                          </a:solidFill>
                          <a:latin typeface="Verdana"/>
                          <a:ea typeface="Verdana"/>
                        </a:rPr>
                        <a:t>Chef de la composante police (CDCP)</a:t>
                      </a:r>
                    </a:p>
                  </a:txBody>
                  <a:tcPr>
                    <a:noFill/>
                  </a:tcPr>
                </a:tc>
                <a:extLst>
                  <a:ext uri="{0D108BD9-81ED-4DB2-BD59-A6C34878D82A}">
                    <a16:rowId xmlns:a16="http://schemas.microsoft.com/office/drawing/2014/main" val="1575900390"/>
                  </a:ext>
                </a:extLst>
              </a:tr>
              <a:tr h="3378833">
                <a:tc>
                  <a:txBody>
                    <a:bodyPr/>
                    <a:lstStyle/>
                    <a:p>
                      <a:pPr marL="285750" indent="-285750">
                        <a:lnSpc>
                          <a:spcPct val="100000"/>
                        </a:lnSpc>
                        <a:spcBef>
                          <a:spcPts val="600"/>
                        </a:spcBef>
                        <a:spcAft>
                          <a:spcPts val="600"/>
                        </a:spcAft>
                        <a:buFont typeface="Arial" panose="020B0604020202020204" pitchFamily="34" charset="0"/>
                        <a:buChar char="•"/>
                      </a:pPr>
                      <a:r>
                        <a:rPr lang="fr-FR" sz="1800" dirty="0">
                          <a:latin typeface="Verdana"/>
                          <a:ea typeface="Verdana"/>
                        </a:rPr>
                        <a:t>Exerce le contrôle opérationnel de l’ONU</a:t>
                      </a:r>
                    </a:p>
                    <a:p>
                      <a:pPr marL="285750" indent="-285750">
                        <a:lnSpc>
                          <a:spcPct val="100000"/>
                        </a:lnSpc>
                        <a:spcBef>
                          <a:spcPts val="600"/>
                        </a:spcBef>
                        <a:spcAft>
                          <a:spcPts val="600"/>
                        </a:spcAft>
                        <a:buFont typeface="Arial" panose="020B0604020202020204" pitchFamily="34" charset="0"/>
                        <a:buChar char="•"/>
                      </a:pPr>
                      <a:r>
                        <a:rPr lang="fr-FR" sz="1800" dirty="0">
                          <a:latin typeface="Verdana"/>
                          <a:ea typeface="Verdana"/>
                        </a:rPr>
                        <a:t>Peut déléguer le contrôle tactique du personnel militaire de l’ONU à des commandants militaires subordonnés</a:t>
                      </a:r>
                    </a:p>
                    <a:p>
                      <a:pPr marL="285750" indent="-285750">
                        <a:lnSpc>
                          <a:spcPct val="100000"/>
                        </a:lnSpc>
                        <a:spcBef>
                          <a:spcPts val="600"/>
                        </a:spcBef>
                        <a:spcAft>
                          <a:spcPts val="600"/>
                        </a:spcAft>
                        <a:buFont typeface="Arial" panose="020B0604020202020204" pitchFamily="34" charset="0"/>
                        <a:buChar char="•"/>
                      </a:pPr>
                      <a:r>
                        <a:rPr lang="fr-FR" sz="1800" dirty="0">
                          <a:latin typeface="Verdana"/>
                          <a:ea typeface="Verdana"/>
                        </a:rPr>
                        <a:t>Peut également être chef de mission dans les missions traditionnelles</a:t>
                      </a:r>
                    </a:p>
                    <a:p>
                      <a:pPr algn="l" rtl="0">
                        <a:lnSpc>
                          <a:spcPct val="100000"/>
                        </a:lnSpc>
                        <a:spcBef>
                          <a:spcPts val="600"/>
                        </a:spcBef>
                        <a:spcAft>
                          <a:spcPts val="600"/>
                        </a:spcAft>
                      </a:pPr>
                      <a:endParaRPr lang="en-GB" sz="1800" b="0" dirty="0">
                        <a:solidFill>
                          <a:schemeClr val="tx1"/>
                        </a:solidFill>
                        <a:latin typeface="Verdana"/>
                        <a:ea typeface="Verdana"/>
                      </a:endParaRPr>
                    </a:p>
                  </a:txBody>
                  <a:tcPr>
                    <a:noFill/>
                  </a:tcPr>
                </a:tc>
                <a:tc>
                  <a:txBody>
                    <a:bodyPr/>
                    <a:lstStyle/>
                    <a:p>
                      <a:pPr marL="285750" marR="0" lvl="0" indent="-285750" algn="l" rtl="0" eaLnBrk="1" fontAlgn="auto" latinLnBrk="0" hangingPunct="1">
                        <a:lnSpc>
                          <a:spcPct val="100000"/>
                        </a:lnSpc>
                        <a:spcBef>
                          <a:spcPts val="600"/>
                        </a:spcBef>
                        <a:spcAft>
                          <a:spcPts val="600"/>
                        </a:spcAft>
                        <a:buClrTx/>
                        <a:buSzTx/>
                        <a:buFont typeface="Arial" panose="020B0604020202020204" pitchFamily="34" charset="0"/>
                        <a:buChar char="•"/>
                      </a:pPr>
                      <a:r>
                        <a:rPr lang="fr-FR" sz="1800" dirty="0">
                          <a:latin typeface="Verdana"/>
                          <a:ea typeface="Verdana"/>
                        </a:rPr>
                        <a:t>Exerce le contrôle opérationnel de l’ONU</a:t>
                      </a:r>
                    </a:p>
                    <a:p>
                      <a:pPr marL="285750" indent="-285750">
                        <a:lnSpc>
                          <a:spcPct val="100000"/>
                        </a:lnSpc>
                        <a:spcBef>
                          <a:spcPts val="600"/>
                        </a:spcBef>
                        <a:spcAft>
                          <a:spcPts val="600"/>
                        </a:spcAft>
                        <a:buFont typeface="Arial" panose="020B0604020202020204" pitchFamily="34" charset="0"/>
                        <a:buChar char="•"/>
                      </a:pPr>
                      <a:r>
                        <a:rPr lang="fr-FR" sz="1800" dirty="0">
                          <a:latin typeface="Verdana"/>
                          <a:ea typeface="Verdana"/>
                        </a:rPr>
                        <a:t>Peut déléguer des pouvoirs spécifiques à certains officiers et à des unités de police auxiliaires à des officiers de police subordonnés</a:t>
                      </a:r>
                    </a:p>
                    <a:p>
                      <a:pPr marL="285750" indent="-285750">
                        <a:lnSpc>
                          <a:spcPct val="100000"/>
                        </a:lnSpc>
                        <a:spcBef>
                          <a:spcPts val="600"/>
                        </a:spcBef>
                        <a:spcAft>
                          <a:spcPts val="600"/>
                        </a:spcAft>
                        <a:buFont typeface="Arial" panose="020B0604020202020204" pitchFamily="34" charset="0"/>
                        <a:buChar char="•"/>
                      </a:pPr>
                      <a:r>
                        <a:rPr lang="fr-FR" sz="1800" dirty="0">
                          <a:latin typeface="Verdana"/>
                          <a:ea typeface="Verdana"/>
                        </a:rPr>
                        <a:t>Normalement nommé commissaire de police de la mission </a:t>
                      </a:r>
                    </a:p>
                    <a:p>
                      <a:pPr algn="l" rtl="0">
                        <a:lnSpc>
                          <a:spcPct val="100000"/>
                        </a:lnSpc>
                        <a:spcBef>
                          <a:spcPts val="600"/>
                        </a:spcBef>
                        <a:spcAft>
                          <a:spcPts val="600"/>
                        </a:spcAft>
                      </a:pPr>
                      <a:endParaRPr lang="en-GB" sz="1800" b="0" dirty="0">
                        <a:solidFill>
                          <a:schemeClr val="tx1"/>
                        </a:solidFill>
                        <a:latin typeface="Verdana"/>
                        <a:ea typeface="Verdana"/>
                      </a:endParaRPr>
                    </a:p>
                  </a:txBody>
                  <a:tcPr>
                    <a:noFill/>
                  </a:tcPr>
                </a:tc>
                <a:extLst>
                  <a:ext uri="{0D108BD9-81ED-4DB2-BD59-A6C34878D82A}">
                    <a16:rowId xmlns:a16="http://schemas.microsoft.com/office/drawing/2014/main" val="1736543832"/>
                  </a:ext>
                </a:extLst>
              </a:tr>
            </a:tbl>
          </a:graphicData>
        </a:graphic>
      </p:graphicFrame>
      <p:sp>
        <p:nvSpPr>
          <p:cNvPr id="3" name="TextBox 2">
            <a:extLst>
              <a:ext uri="{FF2B5EF4-FFF2-40B4-BE49-F238E27FC236}">
                <a16:creationId xmlns:a16="http://schemas.microsoft.com/office/drawing/2014/main" id="{CC22CC03-FA11-40DF-E522-B104DA52CAE9}"/>
              </a:ext>
            </a:extLst>
          </p:cNvPr>
          <p:cNvSpPr txBox="1"/>
          <p:nvPr>
            <p:custDataLst>
              <p:tags r:id="rId6"/>
            </p:custDataLst>
          </p:nvPr>
        </p:nvSpPr>
        <p:spPr>
          <a:xfrm>
            <a:off x="2434226" y="5753253"/>
            <a:ext cx="758659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i="1" dirty="0">
                <a:solidFill>
                  <a:srgbClr val="0055A5"/>
                </a:solidFill>
                <a:latin typeface="Verdana"/>
                <a:ea typeface="Verdana"/>
              </a:rPr>
              <a:t>Chacun d’entre eux présente des liens hiérarchiques techniques avec le siège de l’ONU</a:t>
            </a:r>
          </a:p>
        </p:txBody>
      </p:sp>
    </p:spTree>
    <p:extLst>
      <p:ext uri="{BB962C8B-B14F-4D97-AF65-F5344CB8AC3E}">
        <p14:creationId xmlns:p14="http://schemas.microsoft.com/office/powerpoint/2010/main" val="3436954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3B2E7CEC-FA79-74C8-ACE5-284A0F288F9E}"/>
              </a:ext>
            </a:extLst>
          </p:cNvPr>
          <p:cNvGraphicFramePr/>
          <p:nvPr>
            <p:custDataLst>
              <p:tags r:id="rId1"/>
            </p:custDataLst>
            <p:extLst>
              <p:ext uri="{D42A27DB-BD31-4B8C-83A1-F6EECF244321}">
                <p14:modId xmlns:p14="http://schemas.microsoft.com/office/powerpoint/2010/main" val="2722804733"/>
              </p:ext>
            </p:extLst>
          </p:nvPr>
        </p:nvGraphicFramePr>
        <p:xfrm>
          <a:off x="1452184" y="2007361"/>
          <a:ext cx="9366117" cy="284327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6" name="TextBox 5">
            <a:extLst>
              <a:ext uri="{FF2B5EF4-FFF2-40B4-BE49-F238E27FC236}">
                <a16:creationId xmlns:a16="http://schemas.microsoft.com/office/drawing/2014/main" id="{E567CAE7-3E05-3D7B-6F31-013AFD0B2E79}"/>
              </a:ext>
            </a:extLst>
          </p:cNvPr>
          <p:cNvSpPr txBox="1"/>
          <p:nvPr>
            <p:custDataLst>
              <p:tags r:id="rId2"/>
            </p:custDataLst>
          </p:nvPr>
        </p:nvSpPr>
        <p:spPr>
          <a:xfrm>
            <a:off x="4634928" y="1379438"/>
            <a:ext cx="3000630" cy="523220"/>
          </a:xfrm>
          <a:prstGeom prst="rect">
            <a:avLst/>
          </a:prstGeom>
          <a:solidFill>
            <a:schemeClr val="bg1"/>
          </a:solidFill>
        </p:spPr>
        <p:txBody>
          <a:bodyPr wrap="square" rtlCol="0">
            <a:spAutoFit/>
          </a:bodyPr>
          <a:lstStyle/>
          <a:p>
            <a:pPr algn="ctr"/>
            <a:r>
              <a:rPr lang="fr-FR" sz="1400" dirty="0">
                <a:latin typeface="Verdana" panose="020B0604030504040204" pitchFamily="34" charset="0"/>
                <a:ea typeface="Verdana" panose="020B0604030504040204" pitchFamily="34" charset="0"/>
              </a:rPr>
              <a:t>Équipe de direction de la mission (EDM)</a:t>
            </a:r>
          </a:p>
        </p:txBody>
      </p:sp>
      <p:cxnSp>
        <p:nvCxnSpPr>
          <p:cNvPr id="16" name="Connector: Elbow 15">
            <a:extLst>
              <a:ext uri="{FF2B5EF4-FFF2-40B4-BE49-F238E27FC236}">
                <a16:creationId xmlns:a16="http://schemas.microsoft.com/office/drawing/2014/main" id="{108070B3-E187-7B3F-0359-64C2449DD4EA}"/>
              </a:ext>
            </a:extLst>
          </p:cNvPr>
          <p:cNvCxnSpPr>
            <a:cxnSpLocks/>
          </p:cNvCxnSpPr>
          <p:nvPr>
            <p:custDataLst>
              <p:tags r:id="rId3"/>
            </p:custDataLst>
          </p:nvPr>
        </p:nvCxnSpPr>
        <p:spPr>
          <a:xfrm>
            <a:off x="7635558" y="1609529"/>
            <a:ext cx="4159628" cy="3793849"/>
          </a:xfrm>
          <a:prstGeom prst="bentConnector3">
            <a:avLst>
              <a:gd name="adj1" fmla="val 100394"/>
            </a:avLst>
          </a:prstGeom>
          <a:ln w="28575"/>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82575863-1182-1DCF-FD29-C59381500820}"/>
              </a:ext>
            </a:extLst>
          </p:cNvPr>
          <p:cNvCxnSpPr>
            <a:cxnSpLocks/>
          </p:cNvCxnSpPr>
          <p:nvPr>
            <p:custDataLst>
              <p:tags r:id="rId4"/>
            </p:custDataLst>
          </p:nvPr>
        </p:nvCxnSpPr>
        <p:spPr>
          <a:xfrm rot="10800000" flipV="1">
            <a:off x="396814" y="1607024"/>
            <a:ext cx="4139692" cy="3796354"/>
          </a:xfrm>
          <a:prstGeom prst="bentConnector3">
            <a:avLst>
              <a:gd name="adj1" fmla="val 100429"/>
            </a:avLst>
          </a:prstGeom>
          <a:ln w="28575"/>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7B93A5D-B124-C87B-4A45-8C297D59E11B}"/>
              </a:ext>
            </a:extLst>
          </p:cNvPr>
          <p:cNvSpPr txBox="1"/>
          <p:nvPr>
            <p:custDataLst>
              <p:tags r:id="rId5"/>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Structures de gestion</a:t>
            </a:r>
          </a:p>
        </p:txBody>
      </p:sp>
      <p:graphicFrame>
        <p:nvGraphicFramePr>
          <p:cNvPr id="5" name="Table 4">
            <a:extLst>
              <a:ext uri="{FF2B5EF4-FFF2-40B4-BE49-F238E27FC236}">
                <a16:creationId xmlns:a16="http://schemas.microsoft.com/office/drawing/2014/main" id="{66C961C2-B1BA-2800-F90B-A16C79424D39}"/>
              </a:ext>
            </a:extLst>
          </p:cNvPr>
          <p:cNvGraphicFramePr>
            <a:graphicFrameLocks noGrp="1"/>
          </p:cNvGraphicFramePr>
          <p:nvPr>
            <p:custDataLst>
              <p:tags r:id="rId6"/>
            </p:custDataLst>
            <p:extLst>
              <p:ext uri="{D42A27DB-BD31-4B8C-83A1-F6EECF244321}">
                <p14:modId xmlns:p14="http://schemas.microsoft.com/office/powerpoint/2010/main" val="874208830"/>
              </p:ext>
            </p:extLst>
          </p:nvPr>
        </p:nvGraphicFramePr>
        <p:xfrm>
          <a:off x="609601" y="5075716"/>
          <a:ext cx="10972800" cy="50292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958999805"/>
                    </a:ext>
                  </a:extLst>
                </a:gridCol>
                <a:gridCol w="1371600">
                  <a:extLst>
                    <a:ext uri="{9D8B030D-6E8A-4147-A177-3AD203B41FA5}">
                      <a16:colId xmlns:a16="http://schemas.microsoft.com/office/drawing/2014/main" val="2763796936"/>
                    </a:ext>
                  </a:extLst>
                </a:gridCol>
                <a:gridCol w="1371600">
                  <a:extLst>
                    <a:ext uri="{9D8B030D-6E8A-4147-A177-3AD203B41FA5}">
                      <a16:colId xmlns:a16="http://schemas.microsoft.com/office/drawing/2014/main" val="1692002959"/>
                    </a:ext>
                  </a:extLst>
                </a:gridCol>
                <a:gridCol w="1371600">
                  <a:extLst>
                    <a:ext uri="{9D8B030D-6E8A-4147-A177-3AD203B41FA5}">
                      <a16:colId xmlns:a16="http://schemas.microsoft.com/office/drawing/2014/main" val="3567072172"/>
                    </a:ext>
                  </a:extLst>
                </a:gridCol>
                <a:gridCol w="1371600">
                  <a:extLst>
                    <a:ext uri="{9D8B030D-6E8A-4147-A177-3AD203B41FA5}">
                      <a16:colId xmlns:a16="http://schemas.microsoft.com/office/drawing/2014/main" val="961775140"/>
                    </a:ext>
                  </a:extLst>
                </a:gridCol>
                <a:gridCol w="1371600">
                  <a:extLst>
                    <a:ext uri="{9D8B030D-6E8A-4147-A177-3AD203B41FA5}">
                      <a16:colId xmlns:a16="http://schemas.microsoft.com/office/drawing/2014/main" val="1797291471"/>
                    </a:ext>
                  </a:extLst>
                </a:gridCol>
                <a:gridCol w="1371600">
                  <a:extLst>
                    <a:ext uri="{9D8B030D-6E8A-4147-A177-3AD203B41FA5}">
                      <a16:colId xmlns:a16="http://schemas.microsoft.com/office/drawing/2014/main" val="1138079277"/>
                    </a:ext>
                  </a:extLst>
                </a:gridCol>
                <a:gridCol w="1371600">
                  <a:extLst>
                    <a:ext uri="{9D8B030D-6E8A-4147-A177-3AD203B41FA5}">
                      <a16:colId xmlns:a16="http://schemas.microsoft.com/office/drawing/2014/main" val="241319619"/>
                    </a:ext>
                  </a:extLst>
                </a:gridCol>
              </a:tblGrid>
              <a:tr h="370840">
                <a:tc>
                  <a:txBody>
                    <a:bodyPr/>
                    <a:lstStyle/>
                    <a:p>
                      <a:pPr algn="ctr"/>
                      <a:r>
                        <a:rPr lang="fr-FR" sz="1350" b="1" dirty="0">
                          <a:solidFill>
                            <a:schemeClr val="bg1"/>
                          </a:solidFill>
                          <a:latin typeface="Verdana" panose="020B0604030504040204" pitchFamily="34" charset="0"/>
                          <a:ea typeface="Verdana" panose="020B0604030504040204" pitchFamily="34" charset="0"/>
                        </a:rPr>
                        <a:t>Politique</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tc>
                  <a:txBody>
                    <a:bodyPr/>
                    <a:lstStyle/>
                    <a:p>
                      <a:pPr algn="ctr"/>
                      <a:r>
                        <a:rPr lang="fr-FR" sz="1350" b="1" dirty="0">
                          <a:solidFill>
                            <a:schemeClr val="bg1"/>
                          </a:solidFill>
                          <a:latin typeface="Verdana" panose="020B0604030504040204" pitchFamily="34" charset="0"/>
                          <a:ea typeface="Verdana" panose="020B0604030504040204" pitchFamily="34" charset="0"/>
                        </a:rPr>
                        <a:t>Électorale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tc>
                  <a:txBody>
                    <a:bodyPr/>
                    <a:lstStyle/>
                    <a:p>
                      <a:pPr algn="ctr"/>
                      <a:r>
                        <a:rPr lang="fr-FR" sz="1350" b="1" dirty="0">
                          <a:solidFill>
                            <a:schemeClr val="bg1"/>
                          </a:solidFill>
                          <a:latin typeface="Verdana" panose="020B0604030504040204" pitchFamily="34" charset="0"/>
                          <a:ea typeface="Verdana" panose="020B0604030504040204" pitchFamily="34" charset="0"/>
                        </a:rPr>
                        <a:t>Affaires civiles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tc>
                  <a:txBody>
                    <a:bodyPr/>
                    <a:lstStyle/>
                    <a:p>
                      <a:pPr algn="ctr"/>
                      <a:r>
                        <a:rPr lang="fr-FR" sz="1350" b="1" dirty="0">
                          <a:solidFill>
                            <a:schemeClr val="bg1"/>
                          </a:solidFill>
                          <a:latin typeface="Verdana" panose="020B0604030504040204" pitchFamily="34" charset="0"/>
                          <a:ea typeface="Verdana" panose="020B0604030504040204" pitchFamily="34" charset="0"/>
                        </a:rPr>
                        <a:t>Droits humains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tc>
                  <a:txBody>
                    <a:bodyPr/>
                    <a:lstStyle/>
                    <a:p>
                      <a:pPr algn="ctr"/>
                      <a:r>
                        <a:rPr lang="fr-FR" sz="1350" b="1" dirty="0">
                          <a:solidFill>
                            <a:schemeClr val="bg1"/>
                          </a:solidFill>
                          <a:latin typeface="Verdana" panose="020B0604030504040204" pitchFamily="34" charset="0"/>
                          <a:ea typeface="Verdana" panose="020B0604030504040204" pitchFamily="34" charset="0"/>
                        </a:rPr>
                        <a:t>Sûreté et sécurité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tc>
                  <a:txBody>
                    <a:bodyPr/>
                    <a:lstStyle/>
                    <a:p>
                      <a:pPr algn="ctr"/>
                      <a:r>
                        <a:rPr lang="fr-FR" sz="1350" b="1" dirty="0">
                          <a:solidFill>
                            <a:schemeClr val="bg1"/>
                          </a:solidFill>
                          <a:latin typeface="Verdana"/>
                          <a:ea typeface="Verdana"/>
                        </a:rPr>
                        <a:t>Porte-parole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tc>
                  <a:txBody>
                    <a:bodyPr/>
                    <a:lstStyle/>
                    <a:p>
                      <a:pPr algn="ctr"/>
                      <a:r>
                        <a:rPr lang="fr-FR" sz="1350" b="1" dirty="0">
                          <a:solidFill>
                            <a:schemeClr val="bg1"/>
                          </a:solidFill>
                          <a:latin typeface="Verdana" panose="020B0604030504040204" pitchFamily="34" charset="0"/>
                          <a:ea typeface="Verdana" panose="020B0604030504040204" pitchFamily="34" charset="0"/>
                        </a:rPr>
                        <a:t>Affaires juridiques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tc>
                  <a:txBody>
                    <a:bodyPr/>
                    <a:lstStyle/>
                    <a:p>
                      <a:pPr algn="ctr"/>
                      <a:r>
                        <a:rPr lang="fr-FR" sz="1350" b="1" dirty="0">
                          <a:solidFill>
                            <a:schemeClr val="bg1"/>
                          </a:solidFill>
                          <a:latin typeface="Verdana" panose="020B0604030504040204" pitchFamily="34" charset="0"/>
                          <a:ea typeface="Verdana" panose="020B0604030504040204" pitchFamily="34" charset="0"/>
                        </a:rPr>
                        <a:t>Information publique</a:t>
                      </a: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7C0"/>
                    </a:solidFill>
                  </a:tcPr>
                </a:tc>
                <a:extLst>
                  <a:ext uri="{0D108BD9-81ED-4DB2-BD59-A6C34878D82A}">
                    <a16:rowId xmlns:a16="http://schemas.microsoft.com/office/drawing/2014/main" val="1704528318"/>
                  </a:ext>
                </a:extLst>
              </a:tr>
            </a:tbl>
          </a:graphicData>
        </a:graphic>
      </p:graphicFrame>
      <p:sp>
        <p:nvSpPr>
          <p:cNvPr id="34" name="TextBox 33">
            <a:extLst>
              <a:ext uri="{FF2B5EF4-FFF2-40B4-BE49-F238E27FC236}">
                <a16:creationId xmlns:a16="http://schemas.microsoft.com/office/drawing/2014/main" id="{17E370BD-21FD-7898-1B80-C4DCD9F5D827}"/>
              </a:ext>
            </a:extLst>
          </p:cNvPr>
          <p:cNvSpPr txBox="1"/>
          <p:nvPr>
            <p:custDataLst>
              <p:tags r:id="rId7"/>
            </p:custDataLst>
          </p:nvPr>
        </p:nvSpPr>
        <p:spPr>
          <a:xfrm>
            <a:off x="5078734" y="5886814"/>
            <a:ext cx="1909896" cy="523220"/>
          </a:xfrm>
          <a:prstGeom prst="rect">
            <a:avLst/>
          </a:prstGeom>
          <a:solidFill>
            <a:schemeClr val="bg1"/>
          </a:solidFill>
        </p:spPr>
        <p:txBody>
          <a:bodyPr wrap="square" rtlCol="0">
            <a:spAutoFit/>
          </a:bodyPr>
          <a:lstStyle/>
          <a:p>
            <a:pPr algn="ctr"/>
            <a:r>
              <a:rPr lang="fr-FR" sz="1400" dirty="0">
                <a:latin typeface="Verdana" panose="020B0604030504040204" pitchFamily="34" charset="0"/>
                <a:ea typeface="Verdana" panose="020B0604030504040204" pitchFamily="34" charset="0"/>
              </a:rPr>
              <a:t>Composantes d’une mission</a:t>
            </a:r>
          </a:p>
        </p:txBody>
      </p:sp>
      <p:cxnSp>
        <p:nvCxnSpPr>
          <p:cNvPr id="46" name="Connector: Elbow 45">
            <a:extLst>
              <a:ext uri="{FF2B5EF4-FFF2-40B4-BE49-F238E27FC236}">
                <a16:creationId xmlns:a16="http://schemas.microsoft.com/office/drawing/2014/main" id="{451CE225-D21B-7392-1871-A520B19D1B01}"/>
              </a:ext>
            </a:extLst>
          </p:cNvPr>
          <p:cNvCxnSpPr>
            <a:cxnSpLocks/>
          </p:cNvCxnSpPr>
          <p:nvPr>
            <p:custDataLst>
              <p:tags r:id="rId8"/>
            </p:custDataLst>
          </p:nvPr>
        </p:nvCxnSpPr>
        <p:spPr>
          <a:xfrm flipV="1">
            <a:off x="7166591" y="5434898"/>
            <a:ext cx="4469137" cy="713527"/>
          </a:xfrm>
          <a:prstGeom prst="bentConnector3">
            <a:avLst>
              <a:gd name="adj1" fmla="val 105115"/>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E2A2AA97-6652-040F-0404-9114E94DA050}"/>
              </a:ext>
            </a:extLst>
          </p:cNvPr>
          <p:cNvCxnSpPr>
            <a:cxnSpLocks/>
            <a:stCxn id="34" idx="1"/>
            <a:endCxn id="5" idx="1"/>
          </p:cNvCxnSpPr>
          <p:nvPr>
            <p:custDataLst>
              <p:tags r:id="rId9"/>
            </p:custDataLst>
          </p:nvPr>
        </p:nvCxnSpPr>
        <p:spPr>
          <a:xfrm rot="10800000">
            <a:off x="609602" y="5327176"/>
            <a:ext cx="4469133" cy="821248"/>
          </a:xfrm>
          <a:prstGeom prst="bentConnector3">
            <a:avLst>
              <a:gd name="adj1" fmla="val 105115"/>
            </a:avLst>
          </a:prstGeom>
          <a:ln w="12700">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488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1389800-212C-7C0A-7FB1-1C5914FD58BC}"/>
              </a:ext>
            </a:extLst>
          </p:cNvPr>
          <p:cNvSpPr txBox="1"/>
          <p:nvPr>
            <p:custDataLst>
              <p:tags r:id="rId1"/>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Composantes opérationnelles</a:t>
            </a:r>
          </a:p>
        </p:txBody>
      </p:sp>
      <p:sp>
        <p:nvSpPr>
          <p:cNvPr id="4" name="TextBox 3">
            <a:extLst>
              <a:ext uri="{FF2B5EF4-FFF2-40B4-BE49-F238E27FC236}">
                <a16:creationId xmlns:a16="http://schemas.microsoft.com/office/drawing/2014/main" id="{273D559F-6E42-A6B1-7597-3AF0BE69D7DA}"/>
              </a:ext>
            </a:extLst>
          </p:cNvPr>
          <p:cNvSpPr txBox="1"/>
          <p:nvPr>
            <p:custDataLst>
              <p:tags r:id="rId2"/>
            </p:custDataLst>
          </p:nvPr>
        </p:nvSpPr>
        <p:spPr>
          <a:xfrm>
            <a:off x="1598645" y="1438354"/>
            <a:ext cx="900000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fr-FR" sz="2000" dirty="0">
                <a:latin typeface="Verdana"/>
                <a:ea typeface="Verdana"/>
              </a:rPr>
              <a:t>Le travail opérationnel désigne les tâches définies dans le mandat</a:t>
            </a:r>
          </a:p>
          <a:p>
            <a:pPr marL="285750" indent="-285750" algn="l">
              <a:buFont typeface="Arial" panose="020B0604020202020204" pitchFamily="34" charset="0"/>
              <a:buChar char="•"/>
            </a:pPr>
            <a:endParaRPr lang="fr-FR" sz="2000" dirty="0">
              <a:latin typeface="Verdana"/>
              <a:ea typeface="Verdana"/>
            </a:endParaRPr>
          </a:p>
          <a:p>
            <a:pPr marL="285750" indent="-285750">
              <a:buFont typeface="Arial" panose="020B0604020202020204" pitchFamily="34" charset="0"/>
              <a:buChar char="•"/>
            </a:pPr>
            <a:r>
              <a:rPr lang="fr-FR" sz="2000" dirty="0">
                <a:latin typeface="Verdana"/>
                <a:ea typeface="Verdana"/>
              </a:rPr>
              <a:t>Les composantes opérationnelles (militaire, police et civile) exécutent les tâches qui leur sont confiées et assistent directement les partenaires locaux et nationaux</a:t>
            </a:r>
          </a:p>
          <a:p>
            <a:pPr marL="285750" indent="-285750">
              <a:buFont typeface="Arial" panose="020B0604020202020204" pitchFamily="34" charset="0"/>
              <a:buChar char="•"/>
            </a:pPr>
            <a:endParaRPr lang="fr-FR" sz="2000" dirty="0">
              <a:latin typeface="Verdana"/>
              <a:ea typeface="Verdana"/>
            </a:endParaRPr>
          </a:p>
        </p:txBody>
      </p:sp>
      <p:pic>
        <p:nvPicPr>
          <p:cNvPr id="1026" name="Picture 2" descr="Impact of UN Mission in South Sudan Complicated by Dilemmas of Protection |  IPI Global Observatory">
            <a:extLst>
              <a:ext uri="{FF2B5EF4-FFF2-40B4-BE49-F238E27FC236}">
                <a16:creationId xmlns:a16="http://schemas.microsoft.com/office/drawing/2014/main" id="{5F826849-5A01-4A1E-B3C1-877991554A1B}"/>
              </a:ext>
            </a:extLst>
          </p:cNvPr>
          <p:cNvPicPr>
            <a:picLocks noChangeAspect="1" noChangeArrowheads="1"/>
          </p:cNvPicPr>
          <p:nvPr>
            <p:custDataLst>
              <p:tags r:id="rId3"/>
            </p:custDataLst>
          </p:nvPr>
        </p:nvPicPr>
        <p:blipFill>
          <a:blip r:embed="rId5">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3036000" y="3367177"/>
            <a:ext cx="6120000" cy="2353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789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C6DF4FB-1B3B-C213-449D-63CC6F137103}"/>
              </a:ext>
            </a:extLst>
          </p:cNvPr>
          <p:cNvSpPr txBox="1"/>
          <p:nvPr>
            <p:custDataLst>
              <p:tags r:id="rId1"/>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Composantes d’appui</a:t>
            </a:r>
          </a:p>
        </p:txBody>
      </p:sp>
      <p:sp>
        <p:nvSpPr>
          <p:cNvPr id="4" name="TextBox 3">
            <a:extLst>
              <a:ext uri="{FF2B5EF4-FFF2-40B4-BE49-F238E27FC236}">
                <a16:creationId xmlns:a16="http://schemas.microsoft.com/office/drawing/2014/main" id="{AD5FEC55-E682-0EDE-5644-36AC5C41F508}"/>
              </a:ext>
            </a:extLst>
          </p:cNvPr>
          <p:cNvSpPr txBox="1"/>
          <p:nvPr>
            <p:custDataLst>
              <p:tags r:id="rId2"/>
            </p:custDataLst>
          </p:nvPr>
        </p:nvSpPr>
        <p:spPr>
          <a:xfrm>
            <a:off x="1598645" y="1438354"/>
            <a:ext cx="900000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l">
              <a:buFont typeface="Arial" panose="020B0604020202020204" pitchFamily="34" charset="0"/>
              <a:buChar char="•"/>
            </a:pPr>
            <a:r>
              <a:rPr lang="fr-FR" sz="2000" dirty="0">
                <a:latin typeface="Verdana"/>
                <a:ea typeface="Verdana"/>
              </a:rPr>
              <a:t>Soutien logistique et administratif nécessaire à la mission</a:t>
            </a:r>
          </a:p>
          <a:p>
            <a:pPr marL="285750" indent="-285750" algn="l">
              <a:buFont typeface="Arial" panose="020B0604020202020204" pitchFamily="34" charset="0"/>
              <a:buChar char="•"/>
            </a:pPr>
            <a:endParaRPr lang="fr-FR" sz="2000" dirty="0">
              <a:latin typeface="Verdana"/>
              <a:ea typeface="Verdana"/>
            </a:endParaRPr>
          </a:p>
          <a:p>
            <a:pPr marL="285750" indent="-285750" algn="l">
              <a:buFont typeface="Arial" panose="020B0604020202020204" pitchFamily="34" charset="0"/>
              <a:buChar char="•"/>
            </a:pPr>
            <a:r>
              <a:rPr lang="fr-FR" sz="2000" dirty="0">
                <a:latin typeface="Verdana"/>
                <a:ea typeface="Verdana"/>
              </a:rPr>
              <a:t>Combine les services militaires et civils</a:t>
            </a:r>
          </a:p>
        </p:txBody>
      </p:sp>
      <p:pic>
        <p:nvPicPr>
          <p:cNvPr id="5" name="Picture 4">
            <a:extLst>
              <a:ext uri="{FF2B5EF4-FFF2-40B4-BE49-F238E27FC236}">
                <a16:creationId xmlns:a16="http://schemas.microsoft.com/office/drawing/2014/main" id="{D69C3ABA-828B-110A-05C1-589A138FC843}"/>
              </a:ext>
            </a:extLst>
          </p:cNvPr>
          <p:cNvPicPr>
            <a:picLocks noChangeAspect="1"/>
          </p:cNvPicPr>
          <p:nvPr>
            <p:custDataLst>
              <p:tags r:id="rId3"/>
            </p:custDataLst>
          </p:nvPr>
        </p:nvPicPr>
        <p:blipFill>
          <a:blip r:embed="rId7">
            <a:extLst>
              <a:ext uri="{BEBA8EAE-BF5A-486C-A8C5-ECC9F3942E4B}">
                <a14:imgProps xmlns:a14="http://schemas.microsoft.com/office/drawing/2010/main">
                  <a14:imgLayer r:embed="rId8">
                    <a14:imgEffect>
                      <a14:brightnessContrast bright="10000"/>
                    </a14:imgEffect>
                  </a14:imgLayer>
                </a14:imgProps>
              </a:ext>
            </a:extLst>
          </a:blip>
          <a:stretch>
            <a:fillRect/>
          </a:stretch>
        </p:blipFill>
        <p:spPr>
          <a:xfrm>
            <a:off x="3959366" y="3394822"/>
            <a:ext cx="4370732" cy="2079623"/>
          </a:xfrm>
          <a:prstGeom prst="rect">
            <a:avLst/>
          </a:prstGeom>
        </p:spPr>
      </p:pic>
      <p:pic>
        <p:nvPicPr>
          <p:cNvPr id="1026" name="Picture 2">
            <a:extLst>
              <a:ext uri="{FF2B5EF4-FFF2-40B4-BE49-F238E27FC236}">
                <a16:creationId xmlns:a16="http://schemas.microsoft.com/office/drawing/2014/main" id="{43CA63FE-E56F-24F2-FD74-BE1B266D6BFC}"/>
              </a:ext>
            </a:extLst>
          </p:cNvPr>
          <p:cNvPicPr>
            <a:picLocks noChangeAspect="1" noChangeArrowheads="1"/>
          </p:cNvPicPr>
          <p:nvPr>
            <p:custDataLst>
              <p:tags r:id="rId4"/>
            </p:custDataLst>
          </p:nvPr>
        </p:nvPicPr>
        <p:blipFill>
          <a:blip r:embed="rId9">
            <a:extLst>
              <a:ext uri="{28A0092B-C50C-407E-A947-70E740481C1C}">
                <a14:useLocalDpi xmlns:a14="http://schemas.microsoft.com/office/drawing/2010/main" val="0"/>
              </a:ext>
            </a:extLst>
          </a:blip>
          <a:srcRect/>
          <a:stretch>
            <a:fillRect/>
          </a:stretch>
        </p:blipFill>
        <p:spPr bwMode="auto">
          <a:xfrm>
            <a:off x="738163" y="3390179"/>
            <a:ext cx="3119435" cy="20796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FB6E029-3F48-85E3-B03B-D500E5107660}"/>
              </a:ext>
            </a:extLst>
          </p:cNvPr>
          <p:cNvPicPr>
            <a:picLocks noChangeAspect="1" noChangeArrowheads="1"/>
          </p:cNvPicPr>
          <p:nvPr>
            <p:custDataLst>
              <p:tags r:id="rId5"/>
            </p:custDataLst>
          </p:nvPr>
        </p:nvPicPr>
        <p:blipFill>
          <a:blip r:embed="rId10">
            <a:extLst>
              <a:ext uri="{28A0092B-C50C-407E-A947-70E740481C1C}">
                <a14:useLocalDpi xmlns:a14="http://schemas.microsoft.com/office/drawing/2010/main" val="0"/>
              </a:ext>
            </a:extLst>
          </a:blip>
          <a:srcRect/>
          <a:stretch>
            <a:fillRect/>
          </a:stretch>
        </p:blipFill>
        <p:spPr bwMode="auto">
          <a:xfrm>
            <a:off x="8431866" y="3394821"/>
            <a:ext cx="3119435" cy="2079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5245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90B8306-9004-C526-6922-EC9E0BD6F096}"/>
              </a:ext>
            </a:extLst>
          </p:cNvPr>
          <p:cNvSpPr txBox="1"/>
          <p:nvPr>
            <p:custDataLst>
              <p:tags r:id="rId1"/>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Structures conjointes et intégrées</a:t>
            </a:r>
          </a:p>
        </p:txBody>
      </p:sp>
      <p:sp>
        <p:nvSpPr>
          <p:cNvPr id="4" name="TextBox 3">
            <a:extLst>
              <a:ext uri="{FF2B5EF4-FFF2-40B4-BE49-F238E27FC236}">
                <a16:creationId xmlns:a16="http://schemas.microsoft.com/office/drawing/2014/main" id="{6D5AFFD0-1B50-4541-D9FD-76BA468CAF4C}"/>
              </a:ext>
            </a:extLst>
          </p:cNvPr>
          <p:cNvSpPr txBox="1"/>
          <p:nvPr>
            <p:custDataLst>
              <p:tags r:id="rId2"/>
            </p:custDataLst>
          </p:nvPr>
        </p:nvSpPr>
        <p:spPr>
          <a:xfrm>
            <a:off x="1598645" y="1438354"/>
            <a:ext cx="9000000" cy="46474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l">
              <a:spcBef>
                <a:spcPts val="600"/>
              </a:spcBef>
              <a:spcAft>
                <a:spcPts val="600"/>
              </a:spcAft>
              <a:buFont typeface="Arial" panose="020B0604020202020204" pitchFamily="34" charset="0"/>
              <a:buChar char="•"/>
            </a:pPr>
            <a:r>
              <a:rPr lang="fr-FR" sz="1900" b="1" dirty="0">
                <a:latin typeface="Verdana"/>
                <a:ea typeface="Verdana"/>
              </a:rPr>
              <a:t>Équipe de gestion de la sécurité (SMT) :</a:t>
            </a:r>
            <a:r>
              <a:rPr lang="fr-FR" sz="1900" dirty="0">
                <a:latin typeface="Verdana"/>
                <a:ea typeface="Verdana"/>
              </a:rPr>
              <a:t> Soutient le RD pour la sécurité sur les questions liées à la sûreté et à la sécurité de tout le personnel de l’ONU, y compris des personnes à leur charge</a:t>
            </a:r>
          </a:p>
          <a:p>
            <a:pPr marL="285750" indent="-285750" algn="l">
              <a:spcBef>
                <a:spcPts val="600"/>
              </a:spcBef>
              <a:spcAft>
                <a:spcPts val="600"/>
              </a:spcAft>
              <a:buFont typeface="Arial" panose="020B0604020202020204" pitchFamily="34" charset="0"/>
              <a:buChar char="•"/>
            </a:pPr>
            <a:r>
              <a:rPr lang="fr-FR" sz="1900" b="1" dirty="0">
                <a:latin typeface="Verdana"/>
                <a:ea typeface="Verdana"/>
              </a:rPr>
              <a:t>Unité de planification de la mission (MPU) :</a:t>
            </a:r>
            <a:r>
              <a:rPr lang="fr-FR" sz="1900" dirty="0">
                <a:latin typeface="Verdana"/>
                <a:ea typeface="Verdana"/>
              </a:rPr>
              <a:t> Responsable du lancement, de l’organisation et de la direction des processus de planification à l’échelle de la mission, sous la direction du CDM et du CDC</a:t>
            </a:r>
          </a:p>
          <a:p>
            <a:pPr marL="285750" indent="-285750" algn="l">
              <a:spcBef>
                <a:spcPts val="600"/>
              </a:spcBef>
              <a:spcAft>
                <a:spcPts val="600"/>
              </a:spcAft>
              <a:buFont typeface="Arial" panose="020B0604020202020204" pitchFamily="34" charset="0"/>
              <a:buChar char="•"/>
            </a:pPr>
            <a:r>
              <a:rPr lang="fr-FR" sz="1900" b="1" dirty="0">
                <a:latin typeface="Verdana"/>
                <a:ea typeface="Verdana"/>
              </a:rPr>
              <a:t>Centre d’opérations conjoint (COC) :</a:t>
            </a:r>
            <a:r>
              <a:rPr lang="fr-FR" sz="1900" dirty="0">
                <a:latin typeface="Verdana"/>
                <a:ea typeface="Verdana"/>
              </a:rPr>
              <a:t> Soutient les décideurs de la mission en leur fournissant une connaissance intégrée de la situation grâce à des rapports réguliers et spéciaux sur les incidents</a:t>
            </a:r>
          </a:p>
          <a:p>
            <a:pPr marL="285750" indent="-285750" algn="l">
              <a:spcBef>
                <a:spcPts val="600"/>
              </a:spcBef>
              <a:spcAft>
                <a:spcPts val="600"/>
              </a:spcAft>
              <a:buFont typeface="Arial" panose="020B0604020202020204" pitchFamily="34" charset="0"/>
              <a:buChar char="•"/>
            </a:pPr>
            <a:r>
              <a:rPr lang="fr-FR" sz="1900" b="1" dirty="0">
                <a:latin typeface="Verdana"/>
                <a:ea typeface="Verdana"/>
              </a:rPr>
              <a:t>Centre d’analyse conjointe de la mission (CACM) : </a:t>
            </a:r>
            <a:r>
              <a:rPr lang="fr-FR" sz="1900" dirty="0">
                <a:latin typeface="Verdana"/>
                <a:ea typeface="Verdana"/>
              </a:rPr>
              <a:t>Chargé de collecter et d’analyser des informations, y compris des documents liés au renseignement en matière de maintien de la paix, afin d’aider les décideurs de la mission</a:t>
            </a:r>
          </a:p>
        </p:txBody>
      </p:sp>
    </p:spTree>
    <p:extLst>
      <p:ext uri="{BB962C8B-B14F-4D97-AF65-F5344CB8AC3E}">
        <p14:creationId xmlns:p14="http://schemas.microsoft.com/office/powerpoint/2010/main" val="2150252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90B8306-9004-C526-6922-EC9E0BD6F096}"/>
              </a:ext>
            </a:extLst>
          </p:cNvPr>
          <p:cNvSpPr txBox="1"/>
          <p:nvPr>
            <p:custDataLst>
              <p:tags r:id="rId1"/>
            </p:custDataLst>
          </p:nvPr>
        </p:nvSpPr>
        <p:spPr>
          <a:xfrm>
            <a:off x="1334369" y="740637"/>
            <a:ext cx="962072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Structures conjointes et intégrées</a:t>
            </a:r>
          </a:p>
        </p:txBody>
      </p:sp>
      <p:sp>
        <p:nvSpPr>
          <p:cNvPr id="4" name="TextBox 3">
            <a:extLst>
              <a:ext uri="{FF2B5EF4-FFF2-40B4-BE49-F238E27FC236}">
                <a16:creationId xmlns:a16="http://schemas.microsoft.com/office/drawing/2014/main" id="{6D5AFFD0-1B50-4541-D9FD-76BA468CAF4C}"/>
              </a:ext>
            </a:extLst>
          </p:cNvPr>
          <p:cNvSpPr txBox="1"/>
          <p:nvPr>
            <p:custDataLst>
              <p:tags r:id="rId2"/>
            </p:custDataLst>
          </p:nvPr>
        </p:nvSpPr>
        <p:spPr>
          <a:xfrm>
            <a:off x="1596000" y="1997839"/>
            <a:ext cx="9000000"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ts val="600"/>
              </a:spcBef>
              <a:spcAft>
                <a:spcPts val="600"/>
              </a:spcAft>
              <a:buFont typeface="Arial" panose="020B0604020202020204" pitchFamily="34" charset="0"/>
              <a:buChar char="•"/>
            </a:pPr>
            <a:r>
              <a:rPr lang="fr-FR" sz="2000" b="1" dirty="0">
                <a:latin typeface="Verdana"/>
                <a:ea typeface="Verdana"/>
              </a:rPr>
              <a:t>Centre de l’appui à la mission (CAM) :</a:t>
            </a:r>
            <a:r>
              <a:rPr lang="fr-FR" sz="2000" dirty="0">
                <a:latin typeface="Verdana"/>
                <a:ea typeface="Verdana"/>
              </a:rPr>
              <a:t> Unité de la composante d’appui qui traite toutes les demandes liées au soutien intégré et logistique</a:t>
            </a:r>
          </a:p>
          <a:p>
            <a:pPr marL="285750" indent="-285750" algn="l">
              <a:spcBef>
                <a:spcPts val="600"/>
              </a:spcBef>
              <a:spcAft>
                <a:spcPts val="600"/>
              </a:spcAft>
              <a:buFont typeface="Arial" panose="020B0604020202020204" pitchFamily="34" charset="0"/>
              <a:buChar char="•"/>
            </a:pPr>
            <a:r>
              <a:rPr lang="fr-FR" sz="2000" b="1" dirty="0">
                <a:latin typeface="Verdana"/>
                <a:ea typeface="Verdana"/>
              </a:rPr>
              <a:t>Équipe de gestion de crise (EGC) :</a:t>
            </a:r>
            <a:r>
              <a:rPr lang="fr-FR" sz="2000" dirty="0">
                <a:latin typeface="Verdana"/>
                <a:ea typeface="Verdana"/>
              </a:rPr>
              <a:t> Mise en place lorsque les procédures d’intervention sont activées en vue d’un déploiement immédiat et vise à renforcer les systèmes de commandement et de contrôle existants</a:t>
            </a:r>
          </a:p>
          <a:p>
            <a:pPr marL="285750" indent="-285750" algn="l">
              <a:spcBef>
                <a:spcPts val="600"/>
              </a:spcBef>
              <a:spcAft>
                <a:spcPts val="600"/>
              </a:spcAft>
              <a:buFont typeface="Arial" panose="020B0604020202020204" pitchFamily="34" charset="0"/>
              <a:buChar char="•"/>
            </a:pPr>
            <a:r>
              <a:rPr lang="fr-FR" sz="2000" b="1" dirty="0">
                <a:latin typeface="Verdana"/>
                <a:ea typeface="Verdana"/>
              </a:rPr>
              <a:t>Centre intégré de formation du personnel des missions (CIFM) :</a:t>
            </a:r>
            <a:r>
              <a:rPr lang="fr-FR" sz="2000" dirty="0">
                <a:latin typeface="Verdana"/>
                <a:ea typeface="Verdana"/>
              </a:rPr>
              <a:t> Chargé d’élaborer et de mettre en œuvre un plan de formation intégré et complet pour les missions</a:t>
            </a:r>
          </a:p>
        </p:txBody>
      </p:sp>
    </p:spTree>
    <p:extLst>
      <p:ext uri="{BB962C8B-B14F-4D97-AF65-F5344CB8AC3E}">
        <p14:creationId xmlns:p14="http://schemas.microsoft.com/office/powerpoint/2010/main" val="8725972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794AC3-EC8D-76D9-BF0F-CC395C4609FB}"/>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103960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1690E4C-1656-C391-5886-CDE99A09DA81}"/>
              </a:ext>
            </a:extLst>
          </p:cNvPr>
          <p:cNvGraphicFramePr>
            <a:graphicFrameLocks noGrp="1"/>
          </p:cNvGraphicFramePr>
          <p:nvPr>
            <p:custDataLst>
              <p:tags r:id="rId1"/>
            </p:custDataLst>
            <p:extLst>
              <p:ext uri="{D42A27DB-BD31-4B8C-83A1-F6EECF244321}">
                <p14:modId xmlns:p14="http://schemas.microsoft.com/office/powerpoint/2010/main" val="3941284232"/>
              </p:ext>
            </p:extLst>
          </p:nvPr>
        </p:nvGraphicFramePr>
        <p:xfrm>
          <a:off x="1262742" y="990600"/>
          <a:ext cx="9666515" cy="4876800"/>
        </p:xfrm>
        <a:graphic>
          <a:graphicData uri="http://schemas.openxmlformats.org/drawingml/2006/table">
            <a:tbl>
              <a:tblPr firstRow="1" bandRow="1">
                <a:tableStyleId>{5C22544A-7EE6-4342-B048-85BDC9FD1C3A}</a:tableStyleId>
              </a:tblPr>
              <a:tblGrid>
                <a:gridCol w="9666515">
                  <a:extLst>
                    <a:ext uri="{9D8B030D-6E8A-4147-A177-3AD203B41FA5}">
                      <a16:colId xmlns:a16="http://schemas.microsoft.com/office/drawing/2014/main" val="4245990088"/>
                    </a:ext>
                  </a:extLst>
                </a:gridCol>
              </a:tblGrid>
              <a:tr h="370840">
                <a:tc>
                  <a:txBody>
                    <a:bodyPr/>
                    <a:lstStyle/>
                    <a:p>
                      <a:pPr algn="ctr">
                        <a:spcBef>
                          <a:spcPts val="600"/>
                        </a:spcBef>
                        <a:spcAft>
                          <a:spcPts val="600"/>
                        </a:spcAft>
                      </a:pPr>
                      <a:r>
                        <a:rPr lang="fr-FR" sz="2000" noProof="0" dirty="0">
                          <a:solidFill>
                            <a:srgbClr val="0055A5"/>
                          </a:solidFill>
                          <a:latin typeface="Verdana" panose="020B0604030504040204" pitchFamily="34" charset="0"/>
                          <a:ea typeface="Verdana" panose="020B0604030504040204" pitchFamily="34" charset="0"/>
                        </a:rPr>
                        <a:t>Objectifs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marR="0" lvl="0" indent="-342900" algn="l" rtl="0" eaLnBrk="1" fontAlgn="auto" latinLnBrk="0" hangingPunct="1">
                        <a:lnSpc>
                          <a:spcPct val="100000"/>
                        </a:lnSpc>
                        <a:spcBef>
                          <a:spcPts val="600"/>
                        </a:spcBef>
                        <a:spcAft>
                          <a:spcPts val="600"/>
                        </a:spcAft>
                        <a:buClrTx/>
                        <a:buSzTx/>
                        <a:buFont typeface="Arial" panose="020B0604020202020204" pitchFamily="34" charset="0"/>
                        <a:buChar char="•"/>
                      </a:pPr>
                      <a:r>
                        <a:rPr lang="fr-FR" sz="2000" noProof="0" dirty="0">
                          <a:solidFill>
                            <a:schemeClr val="dk1"/>
                          </a:solidFill>
                          <a:effectLst/>
                          <a:latin typeface="Verdana"/>
                          <a:ea typeface="Verdana"/>
                          <a:cs typeface="+mn-cs"/>
                        </a:rPr>
                        <a:t>Expliquer les bases de l’autorité ainsi que les structures et les composantes des missions de maintien de la paix de l’ONU, qui permettent la mise en œuvre du mandat et des plans d’action de la mission.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r h="370840">
                <a:tc>
                  <a:txBody>
                    <a:bodyPr/>
                    <a:lstStyle/>
                    <a:p>
                      <a:pPr algn="l" rtl="0">
                        <a:spcBef>
                          <a:spcPts val="600"/>
                        </a:spcBef>
                        <a:spcAft>
                          <a:spcPts val="600"/>
                        </a:spcAft>
                      </a:pPr>
                      <a:endParaRPr lang="fr-FR" sz="2000" b="1" noProof="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9153130"/>
                  </a:ext>
                </a:extLst>
              </a:tr>
              <a:tr h="370840">
                <a:tc>
                  <a:txBody>
                    <a:bodyPr/>
                    <a:lstStyle/>
                    <a:p>
                      <a:pPr algn="ctr">
                        <a:spcBef>
                          <a:spcPts val="600"/>
                        </a:spcBef>
                        <a:spcAft>
                          <a:spcPts val="600"/>
                        </a:spcAft>
                      </a:pPr>
                      <a:r>
                        <a:rPr lang="fr-FR" sz="2000" b="1" noProof="0" dirty="0">
                          <a:solidFill>
                            <a:srgbClr val="0055A5"/>
                          </a:solidFill>
                          <a:latin typeface="Verdana" panose="020B0604030504040204" pitchFamily="34" charset="0"/>
                          <a:ea typeface="Verdana" panose="020B0604030504040204" pitchFamily="34" charset="0"/>
                        </a:rPr>
                        <a:t>Pertinence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4552446"/>
                  </a:ext>
                </a:extLst>
              </a:tr>
              <a:tr h="336446">
                <a:tc>
                  <a:txBody>
                    <a:bodyPr/>
                    <a:lstStyle/>
                    <a:p>
                      <a:pPr marL="342900" indent="-342900">
                        <a:spcBef>
                          <a:spcPts val="600"/>
                        </a:spcBef>
                        <a:spcAft>
                          <a:spcPts val="600"/>
                        </a:spcAft>
                        <a:buFont typeface="Arial" panose="020B0604020202020204" pitchFamily="34" charset="0"/>
                        <a:buChar char="•"/>
                      </a:pPr>
                      <a:r>
                        <a:rPr lang="fr-FR" sz="2000" noProof="0" dirty="0">
                          <a:latin typeface="Verdana"/>
                          <a:ea typeface="Verdana"/>
                        </a:rPr>
                        <a:t>Il est essentiel que tous les agents comprennent le fonctionnement d’une mission de maintien de la paix de l’ONU afin que toutes les personnes impliquées puissent collaborer efficacement. </a:t>
                      </a:r>
                    </a:p>
                    <a:p>
                      <a:pPr marL="342900" indent="-342900">
                        <a:spcBef>
                          <a:spcPts val="600"/>
                        </a:spcBef>
                        <a:spcAft>
                          <a:spcPts val="600"/>
                        </a:spcAft>
                        <a:buFont typeface="Arial" panose="020B0604020202020204" pitchFamily="34" charset="0"/>
                        <a:buChar char="•"/>
                      </a:pPr>
                      <a:r>
                        <a:rPr lang="fr-FR" sz="2000" noProof="0" dirty="0">
                          <a:latin typeface="Verdana" panose="020B0604030504040204" pitchFamily="34" charset="0"/>
                          <a:ea typeface="Verdana" panose="020B0604030504040204" pitchFamily="34" charset="0"/>
                        </a:rPr>
                        <a:t>Des systèmes de gestion et des structures de commandement et de contrôle distincts dirigent et orientent le travail de maintien de la paix. Ils permettent aux différentes composantes de la mission de collaborer efficacement dans le cadre d’une approche unifiée et globale.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390012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1690E4C-1656-C391-5886-CDE99A09DA81}"/>
              </a:ext>
            </a:extLst>
          </p:cNvPr>
          <p:cNvGraphicFramePr>
            <a:graphicFrameLocks noGrp="1"/>
          </p:cNvGraphicFramePr>
          <p:nvPr>
            <p:custDataLst>
              <p:tags r:id="rId1"/>
            </p:custDataLst>
            <p:extLst>
              <p:ext uri="{D42A27DB-BD31-4B8C-83A1-F6EECF244321}">
                <p14:modId xmlns:p14="http://schemas.microsoft.com/office/powerpoint/2010/main" val="2041967830"/>
              </p:ext>
            </p:extLst>
          </p:nvPr>
        </p:nvGraphicFramePr>
        <p:xfrm>
          <a:off x="1596000" y="1356360"/>
          <a:ext cx="8999999" cy="445008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52182">
                <a:tc>
                  <a:txBody>
                    <a:bodyPr/>
                    <a:lstStyle/>
                    <a:p>
                      <a:pPr algn="ctr">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Résultats de l’apprentissage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1977636">
                <a:tc>
                  <a:txBody>
                    <a:bodyPr/>
                    <a:lstStyle/>
                    <a:p>
                      <a:pPr marL="457200" lvl="0" indent="-457200" rtl="0">
                        <a:spcBef>
                          <a:spcPts val="1200"/>
                        </a:spcBef>
                        <a:spcAft>
                          <a:spcPts val="1200"/>
                        </a:spcAft>
                        <a:buFont typeface="+mj-lt"/>
                        <a:buAutoNum type="arabicPeriod"/>
                      </a:pPr>
                      <a:r>
                        <a:rPr lang="fr-FR" sz="2000" dirty="0">
                          <a:solidFill>
                            <a:schemeClr val="dk1"/>
                          </a:solidFill>
                          <a:effectLst/>
                          <a:latin typeface="Verdana"/>
                          <a:ea typeface="Verdana"/>
                          <a:cs typeface="+mn-cs"/>
                        </a:rPr>
                        <a:t>Expliquer ce que sont l’autorité, le commandement et le contrôle (ACC) et leur rôle dans la mise en place de niveaux d’autorité et de responsabilité clairs pour chaque mission.</a:t>
                      </a:r>
                    </a:p>
                    <a:p>
                      <a:pPr marL="457200" lvl="0" indent="-457200">
                        <a:spcBef>
                          <a:spcPts val="1200"/>
                        </a:spcBef>
                        <a:spcAft>
                          <a:spcPts val="1200"/>
                        </a:spcAft>
                        <a:buFont typeface="+mj-lt"/>
                        <a:buAutoNum type="arabicPeriod"/>
                      </a:pPr>
                      <a:r>
                        <a:rPr lang="fr-FR" sz="2000" dirty="0">
                          <a:solidFill>
                            <a:schemeClr val="dk1"/>
                          </a:solidFill>
                          <a:effectLst/>
                          <a:latin typeface="Verdana"/>
                          <a:ea typeface="Verdana"/>
                          <a:cs typeface="+mn-cs"/>
                        </a:rPr>
                        <a:t>Expliquer le concept d’autorité opérationnelle tel qu’il est utilisé dans les activités de maintien de la paix de l’ONU.</a:t>
                      </a:r>
                    </a:p>
                    <a:p>
                      <a:pPr marL="457200" lvl="0" indent="-457200">
                        <a:spcBef>
                          <a:spcPts val="1200"/>
                        </a:spcBef>
                        <a:spcAft>
                          <a:spcPts val="1200"/>
                        </a:spcAft>
                        <a:buFont typeface="+mj-lt"/>
                        <a:buAutoNum type="arabicPeriod"/>
                      </a:pPr>
                      <a:r>
                        <a:rPr lang="fr-FR" sz="2000" dirty="0">
                          <a:solidFill>
                            <a:schemeClr val="dk1"/>
                          </a:solidFill>
                          <a:effectLst/>
                          <a:latin typeface="Verdana" panose="020B0604030504040204" pitchFamily="34" charset="0"/>
                          <a:ea typeface="Verdana" panose="020B0604030504040204" pitchFamily="34" charset="0"/>
                          <a:cs typeface="+mn-cs"/>
                        </a:rPr>
                        <a:t>Décrire les contributions des composantes opérationnelles et d’appui dans une mission de maintien de la paix.</a:t>
                      </a:r>
                    </a:p>
                    <a:p>
                      <a:pPr marL="457200" lvl="0" indent="-457200">
                        <a:spcBef>
                          <a:spcPts val="1200"/>
                        </a:spcBef>
                        <a:spcAft>
                          <a:spcPts val="1200"/>
                        </a:spcAft>
                        <a:buFont typeface="+mj-lt"/>
                        <a:buAutoNum type="arabicPeriod"/>
                      </a:pPr>
                      <a:r>
                        <a:rPr lang="fr-FR" sz="2000" dirty="0">
                          <a:solidFill>
                            <a:schemeClr val="dk1"/>
                          </a:solidFill>
                          <a:effectLst/>
                          <a:latin typeface="Verdana"/>
                          <a:ea typeface="Verdana"/>
                          <a:cs typeface="+mn-cs"/>
                        </a:rPr>
                        <a:t>Décrire la hiérarchie générale du commandement et de l’autorité qui peut exister dans une mission de maintien de la paix de l’ONU.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bl>
          </a:graphicData>
        </a:graphic>
      </p:graphicFrame>
    </p:spTree>
    <p:extLst>
      <p:ext uri="{BB962C8B-B14F-4D97-AF65-F5344CB8AC3E}">
        <p14:creationId xmlns:p14="http://schemas.microsoft.com/office/powerpoint/2010/main" val="138702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4E27A5E-D05A-88CA-1134-5FB91A4C4057}"/>
              </a:ext>
            </a:extLst>
          </p:cNvPr>
          <p:cNvGraphicFramePr>
            <a:graphicFrameLocks noGrp="1"/>
          </p:cNvGraphicFramePr>
          <p:nvPr>
            <p:custDataLst>
              <p:tags r:id="rId1"/>
            </p:custDataLst>
            <p:extLst>
              <p:ext uri="{D42A27DB-BD31-4B8C-83A1-F6EECF244321}">
                <p14:modId xmlns:p14="http://schemas.microsoft.com/office/powerpoint/2010/main" val="3628868684"/>
              </p:ext>
            </p:extLst>
          </p:nvPr>
        </p:nvGraphicFramePr>
        <p:xfrm>
          <a:off x="1502227" y="2071800"/>
          <a:ext cx="9481457" cy="2714400"/>
        </p:xfrm>
        <a:graphic>
          <a:graphicData uri="http://schemas.openxmlformats.org/drawingml/2006/table">
            <a:tbl>
              <a:tblPr firstRow="1" firstCol="1" bandRow="1">
                <a:tableStyleId>{5C22544A-7EE6-4342-B048-85BDC9FD1C3A}</a:tableStyleId>
              </a:tblPr>
              <a:tblGrid>
                <a:gridCol w="2584826">
                  <a:extLst>
                    <a:ext uri="{9D8B030D-6E8A-4147-A177-3AD203B41FA5}">
                      <a16:colId xmlns:a16="http://schemas.microsoft.com/office/drawing/2014/main" val="2117369804"/>
                    </a:ext>
                  </a:extLst>
                </a:gridCol>
                <a:gridCol w="6896631">
                  <a:extLst>
                    <a:ext uri="{9D8B030D-6E8A-4147-A177-3AD203B41FA5}">
                      <a16:colId xmlns:a16="http://schemas.microsoft.com/office/drawing/2014/main" val="2504447503"/>
                    </a:ext>
                  </a:extLst>
                </a:gridCol>
              </a:tblGrid>
              <a:tr h="900000">
                <a:tc gridSpan="2">
                  <a:txBody>
                    <a:bodyPr/>
                    <a:lstStyle/>
                    <a:p>
                      <a:pPr marL="0" marR="0">
                        <a:lnSpc>
                          <a:spcPct val="100000"/>
                        </a:lnSpc>
                        <a:spcBef>
                          <a:spcPts val="600"/>
                        </a:spcBef>
                        <a:spcAft>
                          <a:spcPts val="600"/>
                        </a:spcAft>
                      </a:pPr>
                      <a:r>
                        <a:rPr lang="fr-FR" sz="2000" dirty="0">
                          <a:solidFill>
                            <a:srgbClr val="0055A5"/>
                          </a:solidFill>
                          <a:effectLst/>
                          <a:latin typeface="Verdana" panose="020B0604030504040204" pitchFamily="34" charset="0"/>
                          <a:ea typeface="Verdana" panose="020B0604030504040204" pitchFamily="34" charset="0"/>
                        </a:rPr>
                        <a:t>Activité d’apprentissage obligatoire 1.6.1 : L’importance d’une orientation stratégique claire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2165574739"/>
                  </a:ext>
                </a:extLst>
              </a:tr>
              <a:tr h="900000">
                <a:tc>
                  <a:txBody>
                    <a:bodyPr/>
                    <a:lstStyle/>
                    <a:p>
                      <a:pPr marL="0" marR="0" algn="r">
                        <a:lnSpc>
                          <a:spcPct val="100000"/>
                        </a:lnSpc>
                        <a:spcBef>
                          <a:spcPts val="600"/>
                        </a:spcBef>
                        <a:spcAft>
                          <a:spcPts val="600"/>
                        </a:spcAft>
                      </a:pPr>
                      <a:r>
                        <a:rPr lang="fr-FR" sz="2000" dirty="0">
                          <a:solidFill>
                            <a:srgbClr val="0556A6"/>
                          </a:solidFill>
                          <a:effectLst/>
                          <a:latin typeface="Verdana" panose="020B0604030504040204" pitchFamily="34" charset="0"/>
                          <a:ea typeface="Verdana" panose="020B0604030504040204" pitchFamily="34" charset="0"/>
                          <a:cs typeface="Arial"/>
                        </a:rPr>
                        <a:t>Objet :</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600"/>
                        </a:spcBef>
                        <a:spcAft>
                          <a:spcPts val="600"/>
                        </a:spcAft>
                      </a:pPr>
                      <a:r>
                        <a:rPr lang="fr-FR" sz="2000" dirty="0">
                          <a:solidFill>
                            <a:schemeClr val="dk1"/>
                          </a:solidFill>
                          <a:effectLst/>
                          <a:latin typeface="Verdana"/>
                          <a:ea typeface="Verdana"/>
                          <a:cs typeface="+mn-cs"/>
                        </a:rPr>
                        <a:t>Souligner l’importance d’une orientation et d’une direction stratégique claires pour garantir l’efficacité des missions de maintien de la paix de l’ONU</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6996522"/>
                  </a:ext>
                </a:extLst>
              </a:tr>
              <a:tr h="900000">
                <a:tc>
                  <a:txBody>
                    <a:bodyPr/>
                    <a:lstStyle/>
                    <a:p>
                      <a:pPr marL="0" marR="0" algn="r">
                        <a:lnSpc>
                          <a:spcPct val="100000"/>
                        </a:lnSpc>
                        <a:spcBef>
                          <a:spcPts val="600"/>
                        </a:spcBef>
                        <a:spcAft>
                          <a:spcPts val="600"/>
                        </a:spcAft>
                      </a:pPr>
                      <a:r>
                        <a:rPr lang="fr-FR" sz="2000" dirty="0">
                          <a:solidFill>
                            <a:srgbClr val="0556A6"/>
                          </a:solidFill>
                          <a:effectLst/>
                          <a:latin typeface="Verdana" panose="020B0604030504040204" pitchFamily="34" charset="0"/>
                          <a:ea typeface="Verdana" panose="020B0604030504040204" pitchFamily="34" charset="0"/>
                        </a:rPr>
                        <a:t>Temps imparti :</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600"/>
                        </a:spcBef>
                        <a:spcAft>
                          <a:spcPts val="600"/>
                        </a:spcAft>
                      </a:pPr>
                      <a:r>
                        <a:rPr lang="fr-FR" sz="2000" dirty="0">
                          <a:effectLst/>
                          <a:latin typeface="Verdana"/>
                          <a:ea typeface="Verdana"/>
                          <a:cs typeface="Arial"/>
                        </a:rPr>
                        <a:t>15 minutes</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8295258"/>
                  </a:ext>
                </a:extLst>
              </a:tr>
            </a:tbl>
          </a:graphicData>
        </a:graphic>
      </p:graphicFrame>
    </p:spTree>
    <p:extLst>
      <p:ext uri="{BB962C8B-B14F-4D97-AF65-F5344CB8AC3E}">
        <p14:creationId xmlns:p14="http://schemas.microsoft.com/office/powerpoint/2010/main" val="3915509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327D679-FB27-250C-8EC3-D01B65A4EE0B}"/>
              </a:ext>
            </a:extLst>
          </p:cNvPr>
          <p:cNvSpPr txBox="1"/>
          <p:nvPr>
            <p:custDataLst>
              <p:tags r:id="rId1"/>
            </p:custDataLst>
          </p:nvPr>
        </p:nvSpPr>
        <p:spPr>
          <a:xfrm>
            <a:off x="1076333" y="1715968"/>
            <a:ext cx="2376251" cy="584775"/>
          </a:xfrm>
          <a:prstGeom prst="rect">
            <a:avLst/>
          </a:prstGeom>
          <a:noFill/>
        </p:spPr>
        <p:txBody>
          <a:bodyPr wrap="square" rtlCol="0">
            <a:spAutoFit/>
          </a:bodyPr>
          <a:lstStyle/>
          <a:p>
            <a:r>
              <a:rPr lang="fr-FR" sz="1600" b="1" dirty="0">
                <a:latin typeface="Verdana" panose="020B0604030504040204" pitchFamily="34" charset="0"/>
                <a:ea typeface="Verdana" panose="020B0604030504040204" pitchFamily="34" charset="0"/>
              </a:rPr>
              <a:t>Au niveau du siège de l’ONU</a:t>
            </a:r>
          </a:p>
        </p:txBody>
      </p:sp>
      <p:sp>
        <p:nvSpPr>
          <p:cNvPr id="9" name="TextBox 8">
            <a:extLst>
              <a:ext uri="{FF2B5EF4-FFF2-40B4-BE49-F238E27FC236}">
                <a16:creationId xmlns:a16="http://schemas.microsoft.com/office/drawing/2014/main" id="{C9071D76-A3B7-48F7-E3A3-358FCAA431C2}"/>
              </a:ext>
            </a:extLst>
          </p:cNvPr>
          <p:cNvSpPr txBox="1"/>
          <p:nvPr>
            <p:custDataLst>
              <p:tags r:id="rId2"/>
            </p:custDataLst>
          </p:nvPr>
        </p:nvSpPr>
        <p:spPr>
          <a:xfrm>
            <a:off x="1027629" y="3776859"/>
            <a:ext cx="2382219" cy="584775"/>
          </a:xfrm>
          <a:prstGeom prst="rect">
            <a:avLst/>
          </a:prstGeom>
          <a:noFill/>
        </p:spPr>
        <p:txBody>
          <a:bodyPr wrap="square" rtlCol="0">
            <a:spAutoFit/>
          </a:bodyPr>
          <a:lstStyle/>
          <a:p>
            <a:r>
              <a:rPr lang="fr-FR" sz="1600" b="1" dirty="0">
                <a:latin typeface="Verdana" panose="020B0604030504040204" pitchFamily="34" charset="0"/>
                <a:ea typeface="Verdana" panose="020B0604030504040204" pitchFamily="34" charset="0"/>
              </a:rPr>
              <a:t>Au niveau du siège de la mission</a:t>
            </a:r>
          </a:p>
        </p:txBody>
      </p:sp>
      <p:graphicFrame>
        <p:nvGraphicFramePr>
          <p:cNvPr id="6" name="Diagram 5">
            <a:extLst>
              <a:ext uri="{FF2B5EF4-FFF2-40B4-BE49-F238E27FC236}">
                <a16:creationId xmlns:a16="http://schemas.microsoft.com/office/drawing/2014/main" id="{2384A7A3-1C59-627E-E1C7-87F2D9513015}"/>
              </a:ext>
            </a:extLst>
          </p:cNvPr>
          <p:cNvGraphicFramePr/>
          <p:nvPr>
            <p:custDataLst>
              <p:tags r:id="rId3"/>
            </p:custDataLst>
            <p:extLst>
              <p:ext uri="{D42A27DB-BD31-4B8C-83A1-F6EECF244321}">
                <p14:modId xmlns:p14="http://schemas.microsoft.com/office/powerpoint/2010/main" val="1773827988"/>
              </p:ext>
            </p:extLst>
          </p:nvPr>
        </p:nvGraphicFramePr>
        <p:xfrm>
          <a:off x="2838867" y="1389087"/>
          <a:ext cx="5837382" cy="1909775"/>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cxnSp>
        <p:nvCxnSpPr>
          <p:cNvPr id="25" name="Straight Arrow Connector 24">
            <a:extLst>
              <a:ext uri="{FF2B5EF4-FFF2-40B4-BE49-F238E27FC236}">
                <a16:creationId xmlns:a16="http://schemas.microsoft.com/office/drawing/2014/main" id="{E49F5E2D-EC29-C2C2-6EFF-7C9001286623}"/>
              </a:ext>
            </a:extLst>
          </p:cNvPr>
          <p:cNvCxnSpPr>
            <a:cxnSpLocks/>
          </p:cNvCxnSpPr>
          <p:nvPr>
            <p:custDataLst>
              <p:tags r:id="rId4"/>
            </p:custDataLst>
          </p:nvPr>
        </p:nvCxnSpPr>
        <p:spPr>
          <a:xfrm>
            <a:off x="6072864" y="3277271"/>
            <a:ext cx="0" cy="444977"/>
          </a:xfrm>
          <a:prstGeom prst="straightConnector1">
            <a:avLst/>
          </a:prstGeom>
          <a:ln w="1905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30DF79F9-BF83-A051-93C8-67DD1B3C8762}"/>
              </a:ext>
            </a:extLst>
          </p:cNvPr>
          <p:cNvSpPr/>
          <p:nvPr>
            <p:custDataLst>
              <p:tags r:id="rId5"/>
            </p:custDataLst>
          </p:nvPr>
        </p:nvSpPr>
        <p:spPr>
          <a:xfrm>
            <a:off x="3649831" y="1389755"/>
            <a:ext cx="4829171" cy="1786923"/>
          </a:xfrm>
          <a:prstGeom prst="ellipse">
            <a:avLst/>
          </a:prstGeom>
          <a:noFill/>
          <a:ln w="12700">
            <a:solidFill>
              <a:srgbClr val="055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TextBox 2">
            <a:extLst>
              <a:ext uri="{FF2B5EF4-FFF2-40B4-BE49-F238E27FC236}">
                <a16:creationId xmlns:a16="http://schemas.microsoft.com/office/drawing/2014/main" id="{5EB17E02-E6E5-F799-A406-0A6D9AFE100F}"/>
              </a:ext>
            </a:extLst>
          </p:cNvPr>
          <p:cNvSpPr txBox="1"/>
          <p:nvPr>
            <p:custDataLst>
              <p:tags r:id="rId6"/>
            </p:custDataLst>
          </p:nvPr>
        </p:nvSpPr>
        <p:spPr>
          <a:xfrm>
            <a:off x="4752193" y="1562080"/>
            <a:ext cx="2742905" cy="307777"/>
          </a:xfrm>
          <a:prstGeom prst="rect">
            <a:avLst/>
          </a:prstGeom>
          <a:noFill/>
        </p:spPr>
        <p:txBody>
          <a:bodyPr wrap="square" rtlCol="0">
            <a:spAutoFit/>
          </a:bodyPr>
          <a:lstStyle/>
          <a:p>
            <a:pPr algn="ctr"/>
            <a:r>
              <a:rPr lang="fr-FR" sz="1400" b="1" dirty="0">
                <a:latin typeface="Verdana" panose="020B0604030504040204" pitchFamily="34" charset="0"/>
                <a:ea typeface="Verdana" panose="020B0604030504040204" pitchFamily="34" charset="0"/>
              </a:rPr>
              <a:t>Secrétaire général</a:t>
            </a:r>
          </a:p>
        </p:txBody>
      </p:sp>
      <p:sp>
        <p:nvSpPr>
          <p:cNvPr id="11" name="Oval 10">
            <a:extLst>
              <a:ext uri="{FF2B5EF4-FFF2-40B4-BE49-F238E27FC236}">
                <a16:creationId xmlns:a16="http://schemas.microsoft.com/office/drawing/2014/main" id="{4647402A-89F2-247B-39F9-36675C655EDF}"/>
              </a:ext>
            </a:extLst>
          </p:cNvPr>
          <p:cNvSpPr/>
          <p:nvPr>
            <p:custDataLst>
              <p:tags r:id="rId7"/>
            </p:custDataLst>
          </p:nvPr>
        </p:nvSpPr>
        <p:spPr>
          <a:xfrm>
            <a:off x="4296335" y="3813792"/>
            <a:ext cx="3553058" cy="1184440"/>
          </a:xfrm>
          <a:prstGeom prst="ellipse">
            <a:avLst/>
          </a:prstGeom>
          <a:solidFill>
            <a:schemeClr val="bg1"/>
          </a:solidFill>
          <a:ln w="12700">
            <a:solidFill>
              <a:srgbClr val="055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Oval 17">
            <a:extLst>
              <a:ext uri="{FF2B5EF4-FFF2-40B4-BE49-F238E27FC236}">
                <a16:creationId xmlns:a16="http://schemas.microsoft.com/office/drawing/2014/main" id="{624CC2BF-00BE-E65B-BB61-D1687D0E119F}"/>
              </a:ext>
            </a:extLst>
          </p:cNvPr>
          <p:cNvSpPr/>
          <p:nvPr>
            <p:custDataLst>
              <p:tags r:id="rId8"/>
            </p:custDataLst>
          </p:nvPr>
        </p:nvSpPr>
        <p:spPr>
          <a:xfrm>
            <a:off x="4737747" y="3814417"/>
            <a:ext cx="2681114" cy="585250"/>
          </a:xfrm>
          <a:prstGeom prst="ellipse">
            <a:avLst/>
          </a:prstGeom>
          <a:solidFill>
            <a:srgbClr val="0556A6"/>
          </a:solidFill>
          <a:ln w="12700">
            <a:solidFill>
              <a:srgbClr val="0556A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bg1"/>
                </a:solidFill>
                <a:latin typeface="Verdana" panose="020B0604030504040204" pitchFamily="34" charset="0"/>
                <a:ea typeface="Verdana" panose="020B0604030504040204" pitchFamily="34" charset="0"/>
              </a:rPr>
              <a:t>Chef de mission</a:t>
            </a:r>
          </a:p>
        </p:txBody>
      </p:sp>
      <p:sp>
        <p:nvSpPr>
          <p:cNvPr id="16" name="TextBox 15">
            <a:extLst>
              <a:ext uri="{FF2B5EF4-FFF2-40B4-BE49-F238E27FC236}">
                <a16:creationId xmlns:a16="http://schemas.microsoft.com/office/drawing/2014/main" id="{E304F7F5-1D36-1693-0CBE-A33EB575A1F8}"/>
              </a:ext>
            </a:extLst>
          </p:cNvPr>
          <p:cNvSpPr txBox="1"/>
          <p:nvPr>
            <p:custDataLst>
              <p:tags r:id="rId9"/>
            </p:custDataLst>
          </p:nvPr>
        </p:nvSpPr>
        <p:spPr>
          <a:xfrm>
            <a:off x="4466932" y="4502080"/>
            <a:ext cx="3297383" cy="523220"/>
          </a:xfrm>
          <a:prstGeom prst="rect">
            <a:avLst/>
          </a:prstGeom>
          <a:noFill/>
          <a:ln>
            <a:noFill/>
          </a:ln>
        </p:spPr>
        <p:txBody>
          <a:bodyPr wrap="square" rtlCol="0">
            <a:spAutoFit/>
          </a:bodyPr>
          <a:lstStyle/>
          <a:p>
            <a:pPr algn="ctr"/>
            <a:r>
              <a:rPr lang="fr-FR" sz="1400" b="1" dirty="0">
                <a:latin typeface="Verdana" panose="020B0604030504040204" pitchFamily="34" charset="0"/>
                <a:ea typeface="Verdana" panose="020B0604030504040204" pitchFamily="34" charset="0"/>
              </a:rPr>
              <a:t>Équipe de direction de la mission</a:t>
            </a:r>
          </a:p>
        </p:txBody>
      </p:sp>
      <p:sp>
        <p:nvSpPr>
          <p:cNvPr id="22" name="Oval 21">
            <a:extLst>
              <a:ext uri="{FF2B5EF4-FFF2-40B4-BE49-F238E27FC236}">
                <a16:creationId xmlns:a16="http://schemas.microsoft.com/office/drawing/2014/main" id="{31A51FC4-499D-10F1-F481-8B6A73972F2A}"/>
              </a:ext>
            </a:extLst>
          </p:cNvPr>
          <p:cNvSpPr/>
          <p:nvPr>
            <p:custDataLst>
              <p:tags r:id="rId10"/>
            </p:custDataLst>
          </p:nvPr>
        </p:nvSpPr>
        <p:spPr>
          <a:xfrm>
            <a:off x="4804501" y="5637167"/>
            <a:ext cx="2536723" cy="682459"/>
          </a:xfrm>
          <a:prstGeom prst="ellipse">
            <a:avLst/>
          </a:prstGeom>
          <a:solidFill>
            <a:schemeClr val="bg1"/>
          </a:solidFill>
          <a:ln w="127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350" b="1" dirty="0">
                <a:solidFill>
                  <a:schemeClr val="tx1"/>
                </a:solidFill>
                <a:latin typeface="Verdana" panose="020B0604030504040204" pitchFamily="34" charset="0"/>
                <a:ea typeface="Verdana" panose="020B0604030504040204" pitchFamily="34" charset="0"/>
              </a:rPr>
              <a:t>Responsables des </a:t>
            </a:r>
          </a:p>
          <a:p>
            <a:pPr algn="ctr"/>
            <a:r>
              <a:rPr lang="fr-FR" sz="1350" b="1" dirty="0">
                <a:solidFill>
                  <a:schemeClr val="tx1"/>
                </a:solidFill>
                <a:latin typeface="Verdana" panose="020B0604030504040204" pitchFamily="34" charset="0"/>
                <a:ea typeface="Verdana" panose="020B0604030504040204" pitchFamily="34" charset="0"/>
              </a:rPr>
              <a:t>bureaux locaux</a:t>
            </a:r>
          </a:p>
        </p:txBody>
      </p:sp>
      <p:sp>
        <p:nvSpPr>
          <p:cNvPr id="23" name="TextBox 22">
            <a:extLst>
              <a:ext uri="{FF2B5EF4-FFF2-40B4-BE49-F238E27FC236}">
                <a16:creationId xmlns:a16="http://schemas.microsoft.com/office/drawing/2014/main" id="{366E5227-C31B-1742-D73F-1814D999AB97}"/>
              </a:ext>
            </a:extLst>
          </p:cNvPr>
          <p:cNvSpPr txBox="1"/>
          <p:nvPr>
            <p:custDataLst>
              <p:tags r:id="rId11"/>
            </p:custDataLst>
          </p:nvPr>
        </p:nvSpPr>
        <p:spPr>
          <a:xfrm>
            <a:off x="8731725" y="1832248"/>
            <a:ext cx="2426127" cy="954107"/>
          </a:xfrm>
          <a:prstGeom prst="rect">
            <a:avLst/>
          </a:prstGeom>
          <a:noFill/>
        </p:spPr>
        <p:txBody>
          <a:bodyPr wrap="square" lIns="91440" tIns="45720" rIns="91440" bIns="45720" rtlCol="0" anchor="t">
            <a:spAutoFit/>
          </a:bodyPr>
          <a:lstStyle/>
          <a:p>
            <a:r>
              <a:rPr lang="fr-FR" sz="1400" dirty="0">
                <a:latin typeface="Verdana"/>
                <a:ea typeface="Verdana"/>
              </a:rPr>
              <a:t>Le Secrétaire général est le directeur principal de l’administration désigné de l’ONU</a:t>
            </a:r>
          </a:p>
        </p:txBody>
      </p:sp>
      <p:sp>
        <p:nvSpPr>
          <p:cNvPr id="26" name="TextBox 25">
            <a:extLst>
              <a:ext uri="{FF2B5EF4-FFF2-40B4-BE49-F238E27FC236}">
                <a16:creationId xmlns:a16="http://schemas.microsoft.com/office/drawing/2014/main" id="{182CCF40-24C4-835E-7DD0-5A0D446C6994}"/>
              </a:ext>
            </a:extLst>
          </p:cNvPr>
          <p:cNvSpPr txBox="1"/>
          <p:nvPr>
            <p:custDataLst>
              <p:tags r:id="rId12"/>
            </p:custDataLst>
          </p:nvPr>
        </p:nvSpPr>
        <p:spPr>
          <a:xfrm>
            <a:off x="8727921" y="3957719"/>
            <a:ext cx="2794931" cy="954107"/>
          </a:xfrm>
          <a:prstGeom prst="rect">
            <a:avLst/>
          </a:prstGeom>
          <a:noFill/>
        </p:spPr>
        <p:txBody>
          <a:bodyPr wrap="square" lIns="91440" tIns="45720" rIns="91440" bIns="45720" rtlCol="0" anchor="t">
            <a:spAutoFit/>
          </a:bodyPr>
          <a:lstStyle/>
          <a:p>
            <a:r>
              <a:rPr lang="fr-FR" sz="1400" dirty="0">
                <a:latin typeface="Verdana"/>
                <a:ea typeface="Verdana"/>
              </a:rPr>
              <a:t>Le chef de mission est le principal responsable de la mise en œuvre du mandat de la mission</a:t>
            </a:r>
          </a:p>
        </p:txBody>
      </p:sp>
      <p:sp>
        <p:nvSpPr>
          <p:cNvPr id="28" name="TextBox 27">
            <a:extLst>
              <a:ext uri="{FF2B5EF4-FFF2-40B4-BE49-F238E27FC236}">
                <a16:creationId xmlns:a16="http://schemas.microsoft.com/office/drawing/2014/main" id="{525E5B41-5808-BDBF-9923-72B6A4D5079C}"/>
              </a:ext>
            </a:extLst>
          </p:cNvPr>
          <p:cNvSpPr txBox="1"/>
          <p:nvPr>
            <p:custDataLst>
              <p:tags r:id="rId13"/>
            </p:custDataLst>
          </p:nvPr>
        </p:nvSpPr>
        <p:spPr>
          <a:xfrm>
            <a:off x="8727922" y="5525956"/>
            <a:ext cx="2794927" cy="954107"/>
          </a:xfrm>
          <a:prstGeom prst="rect">
            <a:avLst/>
          </a:prstGeom>
          <a:noFill/>
        </p:spPr>
        <p:txBody>
          <a:bodyPr wrap="square" lIns="91440" tIns="45720" rIns="91440" bIns="45720" rtlCol="0" anchor="t">
            <a:spAutoFit/>
          </a:bodyPr>
          <a:lstStyle/>
          <a:p>
            <a:r>
              <a:rPr lang="fr-FR" sz="1400" dirty="0">
                <a:latin typeface="Verdana"/>
                <a:ea typeface="Verdana"/>
              </a:rPr>
              <a:t>Les chefs des bureaux locaux sont responsables de la cohérence de la mise en œuvre du mandat</a:t>
            </a:r>
          </a:p>
        </p:txBody>
      </p:sp>
      <p:sp>
        <p:nvSpPr>
          <p:cNvPr id="8" name="TextBox 7">
            <a:extLst>
              <a:ext uri="{FF2B5EF4-FFF2-40B4-BE49-F238E27FC236}">
                <a16:creationId xmlns:a16="http://schemas.microsoft.com/office/drawing/2014/main" id="{D0D0A128-DDBF-1AFF-9F05-E78EA793BFF2}"/>
              </a:ext>
            </a:extLst>
          </p:cNvPr>
          <p:cNvSpPr txBox="1"/>
          <p:nvPr>
            <p:custDataLst>
              <p:tags r:id="rId14"/>
            </p:custDataLst>
          </p:nvPr>
        </p:nvSpPr>
        <p:spPr>
          <a:xfrm>
            <a:off x="2059993" y="638852"/>
            <a:ext cx="8072005" cy="707886"/>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Niveaux d’autorité dans les opérations de maintien de la paix de l’ONU</a:t>
            </a:r>
          </a:p>
        </p:txBody>
      </p:sp>
      <p:cxnSp>
        <p:nvCxnSpPr>
          <p:cNvPr id="12" name="Straight Arrow Connector 11">
            <a:extLst>
              <a:ext uri="{FF2B5EF4-FFF2-40B4-BE49-F238E27FC236}">
                <a16:creationId xmlns:a16="http://schemas.microsoft.com/office/drawing/2014/main" id="{864ABD68-0F88-7CA6-1772-D3736043C105}"/>
              </a:ext>
            </a:extLst>
          </p:cNvPr>
          <p:cNvCxnSpPr>
            <a:cxnSpLocks/>
          </p:cNvCxnSpPr>
          <p:nvPr>
            <p:custDataLst>
              <p:tags r:id="rId15"/>
            </p:custDataLst>
          </p:nvPr>
        </p:nvCxnSpPr>
        <p:spPr>
          <a:xfrm>
            <a:off x="6063338" y="5100646"/>
            <a:ext cx="0" cy="444977"/>
          </a:xfrm>
          <a:prstGeom prst="straightConnector1">
            <a:avLst/>
          </a:prstGeom>
          <a:ln w="1905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92E92D6-9B57-9F31-EFC5-AF8129124AF7}"/>
              </a:ext>
            </a:extLst>
          </p:cNvPr>
          <p:cNvCxnSpPr>
            <a:cxnSpLocks/>
            <a:endCxn id="2" idx="2"/>
          </p:cNvCxnSpPr>
          <p:nvPr>
            <p:custDataLst>
              <p:tags r:id="rId16"/>
            </p:custDataLst>
          </p:nvPr>
        </p:nvCxnSpPr>
        <p:spPr>
          <a:xfrm flipV="1">
            <a:off x="1117064" y="2283217"/>
            <a:ext cx="2532767" cy="198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285E6E-7349-ED79-F1B6-E16069314214}"/>
              </a:ext>
            </a:extLst>
          </p:cNvPr>
          <p:cNvCxnSpPr>
            <a:cxnSpLocks/>
            <a:endCxn id="11" idx="2"/>
          </p:cNvCxnSpPr>
          <p:nvPr>
            <p:custDataLst>
              <p:tags r:id="rId17"/>
            </p:custDataLst>
          </p:nvPr>
        </p:nvCxnSpPr>
        <p:spPr>
          <a:xfrm>
            <a:off x="1068064" y="4406012"/>
            <a:ext cx="32282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732D0AE9-1FCC-EBCB-AFA6-5627154B8F12}"/>
              </a:ext>
            </a:extLst>
          </p:cNvPr>
          <p:cNvCxnSpPr>
            <a:cxnSpLocks/>
            <a:endCxn id="22" idx="2"/>
          </p:cNvCxnSpPr>
          <p:nvPr>
            <p:custDataLst>
              <p:tags r:id="rId18"/>
            </p:custDataLst>
          </p:nvPr>
        </p:nvCxnSpPr>
        <p:spPr>
          <a:xfrm rot="16200000" flipH="1">
            <a:off x="3335921" y="4509817"/>
            <a:ext cx="1553448" cy="138371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547FD000-8589-6C9A-4B98-7B617C99C393}"/>
              </a:ext>
            </a:extLst>
          </p:cNvPr>
          <p:cNvCxnSpPr>
            <a:cxnSpLocks/>
          </p:cNvCxnSpPr>
          <p:nvPr>
            <p:custDataLst>
              <p:tags r:id="rId19"/>
            </p:custDataLst>
          </p:nvPr>
        </p:nvCxnSpPr>
        <p:spPr>
          <a:xfrm flipV="1">
            <a:off x="8482690" y="2299639"/>
            <a:ext cx="234000" cy="3044"/>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3FEC75A-5B4E-7536-A3F2-D4520944EE41}"/>
              </a:ext>
            </a:extLst>
          </p:cNvPr>
          <p:cNvCxnSpPr>
            <a:cxnSpLocks/>
          </p:cNvCxnSpPr>
          <p:nvPr>
            <p:custDataLst>
              <p:tags r:id="rId20"/>
            </p:custDataLst>
          </p:nvPr>
        </p:nvCxnSpPr>
        <p:spPr>
          <a:xfrm>
            <a:off x="8716980" y="1933595"/>
            <a:ext cx="0" cy="72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8B40A78-FD00-FE74-FF05-BF7E2EEBD634}"/>
              </a:ext>
            </a:extLst>
          </p:cNvPr>
          <p:cNvCxnSpPr>
            <a:cxnSpLocks/>
          </p:cNvCxnSpPr>
          <p:nvPr>
            <p:custDataLst>
              <p:tags r:id="rId21"/>
            </p:custDataLst>
          </p:nvPr>
        </p:nvCxnSpPr>
        <p:spPr>
          <a:xfrm>
            <a:off x="7850792" y="4425247"/>
            <a:ext cx="86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6B3C996C-CAD0-E625-6BC9-75042AF3F29F}"/>
              </a:ext>
            </a:extLst>
          </p:cNvPr>
          <p:cNvCxnSpPr>
            <a:cxnSpLocks/>
          </p:cNvCxnSpPr>
          <p:nvPr>
            <p:custDataLst>
              <p:tags r:id="rId22"/>
            </p:custDataLst>
          </p:nvPr>
        </p:nvCxnSpPr>
        <p:spPr>
          <a:xfrm>
            <a:off x="8716980" y="4054869"/>
            <a:ext cx="0" cy="72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686AD7C-E822-10F2-55F9-16C6EADE229C}"/>
              </a:ext>
            </a:extLst>
          </p:cNvPr>
          <p:cNvCxnSpPr>
            <a:cxnSpLocks/>
          </p:cNvCxnSpPr>
          <p:nvPr>
            <p:custDataLst>
              <p:tags r:id="rId23"/>
            </p:custDataLst>
          </p:nvPr>
        </p:nvCxnSpPr>
        <p:spPr>
          <a:xfrm>
            <a:off x="8716980" y="5632170"/>
            <a:ext cx="0" cy="72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42D5AA12-22EA-47A6-6F93-29B6D9DD533A}"/>
              </a:ext>
            </a:extLst>
          </p:cNvPr>
          <p:cNvCxnSpPr>
            <a:cxnSpLocks/>
          </p:cNvCxnSpPr>
          <p:nvPr>
            <p:custDataLst>
              <p:tags r:id="rId24"/>
            </p:custDataLst>
          </p:nvPr>
        </p:nvCxnSpPr>
        <p:spPr>
          <a:xfrm>
            <a:off x="7331699" y="5987922"/>
            <a:ext cx="138528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6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0237A5-9807-EB46-AE25-F77B1C674EBD}"/>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Autorité opérationnelle de l’ONU</a:t>
            </a:r>
          </a:p>
        </p:txBody>
      </p:sp>
      <p:sp>
        <p:nvSpPr>
          <p:cNvPr id="4" name="TextBox 3">
            <a:extLst>
              <a:ext uri="{FF2B5EF4-FFF2-40B4-BE49-F238E27FC236}">
                <a16:creationId xmlns:a16="http://schemas.microsoft.com/office/drawing/2014/main" id="{EA0A23C0-CC3F-3AB5-6F7F-16602D7CD934}"/>
              </a:ext>
            </a:extLst>
          </p:cNvPr>
          <p:cNvSpPr txBox="1"/>
          <p:nvPr>
            <p:custDataLst>
              <p:tags r:id="rId2"/>
            </p:custDataLst>
          </p:nvPr>
        </p:nvSpPr>
        <p:spPr>
          <a:xfrm>
            <a:off x="1598645" y="1438354"/>
            <a:ext cx="900000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fr-FR" sz="2000" dirty="0">
                <a:latin typeface="Verdana"/>
                <a:ea typeface="Verdana"/>
              </a:rPr>
              <a:t>L’ONU exerce son </a:t>
            </a:r>
            <a:r>
              <a:rPr lang="fr-FR" sz="2000" b="1" dirty="0">
                <a:latin typeface="Verdana"/>
                <a:ea typeface="Verdana"/>
              </a:rPr>
              <a:t>autorité opérationnelle</a:t>
            </a:r>
            <a:r>
              <a:rPr lang="fr-FR" sz="2000" dirty="0">
                <a:latin typeface="Verdana"/>
                <a:ea typeface="Verdana"/>
              </a:rPr>
              <a:t> sur </a:t>
            </a:r>
            <a:r>
              <a:rPr lang="fr-FR" sz="2000" b="1" dirty="0">
                <a:latin typeface="Verdana"/>
                <a:ea typeface="Verdana"/>
              </a:rPr>
              <a:t>TOUT</a:t>
            </a:r>
            <a:r>
              <a:rPr lang="fr-FR" sz="2000" dirty="0">
                <a:latin typeface="Verdana"/>
                <a:ea typeface="Verdana"/>
              </a:rPr>
              <a:t> le personnel participant aux opérations de maintien de la paix de l’ONU, y compris les militaires et les agents de police</a:t>
            </a:r>
          </a:p>
          <a:p>
            <a:pPr marL="285750" indent="-285750" algn="l">
              <a:buFont typeface="Arial" panose="020B0604020202020204" pitchFamily="34" charset="0"/>
              <a:buChar char="•"/>
            </a:pPr>
            <a:endParaRPr lang="fr-FR" sz="2000" dirty="0">
              <a:latin typeface="Verdana"/>
              <a:ea typeface="Verdana"/>
            </a:endParaRPr>
          </a:p>
          <a:p>
            <a:pPr marL="285750" indent="-285750">
              <a:buFont typeface="Arial" panose="020B0604020202020204" pitchFamily="34" charset="0"/>
              <a:buChar char="•"/>
            </a:pPr>
            <a:r>
              <a:rPr lang="fr-FR" sz="2000" dirty="0">
                <a:latin typeface="Verdana"/>
                <a:ea typeface="Verdana"/>
              </a:rPr>
              <a:t>Les États Membres ne sont pas autorisés à modifier ou à influencer les plans tactiques, les décisions ou les opérations</a:t>
            </a:r>
          </a:p>
        </p:txBody>
      </p:sp>
      <p:pic>
        <p:nvPicPr>
          <p:cNvPr id="7" name="Picture 6">
            <a:extLst>
              <a:ext uri="{FF2B5EF4-FFF2-40B4-BE49-F238E27FC236}">
                <a16:creationId xmlns:a16="http://schemas.microsoft.com/office/drawing/2014/main" id="{975626C3-EDA1-5C07-D9FD-F05843C491FF}"/>
              </a:ext>
            </a:extLst>
          </p:cNvPr>
          <p:cNvPicPr>
            <a:picLocks noChangeAspect="1"/>
          </p:cNvPicPr>
          <p:nvPr>
            <p:custDataLst>
              <p:tags r:id="rId3"/>
            </p:custDataLst>
          </p:nvPr>
        </p:nvPicPr>
        <p:blipFill>
          <a:blip r:embed="rId5">
            <a:extLst>
              <a:ext uri="{BEBA8EAE-BF5A-486C-A8C5-ECC9F3942E4B}">
                <a14:imgProps xmlns:a14="http://schemas.microsoft.com/office/drawing/2010/main">
                  <a14:imgLayer r:embed="rId6">
                    <a14:imgEffect>
                      <a14:brightnessContrast bright="10000"/>
                    </a14:imgEffect>
                  </a14:imgLayer>
                </a14:imgProps>
              </a:ext>
            </a:extLst>
          </a:blip>
          <a:stretch>
            <a:fillRect/>
          </a:stretch>
        </p:blipFill>
        <p:spPr>
          <a:xfrm>
            <a:off x="2495999" y="3788431"/>
            <a:ext cx="7200000" cy="1675740"/>
          </a:xfrm>
          <a:prstGeom prst="rect">
            <a:avLst/>
          </a:prstGeom>
        </p:spPr>
      </p:pic>
    </p:spTree>
    <p:extLst>
      <p:ext uri="{BB962C8B-B14F-4D97-AF65-F5344CB8AC3E}">
        <p14:creationId xmlns:p14="http://schemas.microsoft.com/office/powerpoint/2010/main" val="134682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838200" y="1504459"/>
            <a:ext cx="8617086" cy="900000"/>
          </a:xfrm>
          <a:prstGeom prst="rect">
            <a:avLst/>
          </a:prstGeom>
          <a:solidFill>
            <a:srgbClr val="0055A5"/>
          </a:solidFill>
          <a:ln w="19050">
            <a:solidFill>
              <a:srgbClr val="0055A5"/>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spcBef>
                <a:spcPts val="600"/>
              </a:spcBef>
              <a:spcAft>
                <a:spcPts val="600"/>
              </a:spcAft>
            </a:pPr>
            <a:r>
              <a:rPr lang="fr-FR" sz="2000" dirty="0">
                <a:solidFill>
                  <a:schemeClr val="bg1"/>
                </a:solidFill>
                <a:latin typeface="Verdana"/>
                <a:ea typeface="Verdana"/>
              </a:rPr>
              <a:t>Représentant spécial du Secrétaire général ou chef de mission (RSSG/CDM)</a:t>
            </a:r>
          </a:p>
        </p:txBody>
      </p:sp>
      <p:graphicFrame>
        <p:nvGraphicFramePr>
          <p:cNvPr id="25" name="Table 24">
            <a:extLst>
              <a:ext uri="{FF2B5EF4-FFF2-40B4-BE49-F238E27FC236}">
                <a16:creationId xmlns:a16="http://schemas.microsoft.com/office/drawing/2014/main" id="{6A6D55B3-DC19-60CB-2A66-C376EBA4B0F1}"/>
              </a:ext>
            </a:extLst>
          </p:cNvPr>
          <p:cNvGraphicFramePr>
            <a:graphicFrameLocks noGrp="1"/>
          </p:cNvGraphicFramePr>
          <p:nvPr>
            <p:custDataLst>
              <p:tags r:id="rId2"/>
            </p:custDataLst>
            <p:extLst>
              <p:ext uri="{D42A27DB-BD31-4B8C-83A1-F6EECF244321}">
                <p14:modId xmlns:p14="http://schemas.microsoft.com/office/powerpoint/2010/main" val="693984210"/>
              </p:ext>
            </p:extLst>
          </p:nvPr>
        </p:nvGraphicFramePr>
        <p:xfrm>
          <a:off x="9883305" y="2696839"/>
          <a:ext cx="1440000" cy="1886038"/>
        </p:xfrm>
        <a:graphic>
          <a:graphicData uri="http://schemas.openxmlformats.org/drawingml/2006/table">
            <a:tbl>
              <a:tblPr firstRow="1" bandRow="1">
                <a:tableStyleId>{5C22544A-7EE6-4342-B048-85BDC9FD1C3A}</a:tableStyleId>
              </a:tblPr>
              <a:tblGrid>
                <a:gridCol w="1440000">
                  <a:extLst>
                    <a:ext uri="{9D8B030D-6E8A-4147-A177-3AD203B41FA5}">
                      <a16:colId xmlns:a16="http://schemas.microsoft.com/office/drawing/2014/main" val="1874243655"/>
                    </a:ext>
                  </a:extLst>
                </a:gridCol>
              </a:tblGrid>
              <a:tr h="1886038">
                <a:tc>
                  <a:txBody>
                    <a:bodyPr/>
                    <a:lstStyle/>
                    <a:p>
                      <a:pPr algn="ctr"/>
                      <a:r>
                        <a:rPr lang="fr-FR" sz="1800" b="0" dirty="0">
                          <a:solidFill>
                            <a:schemeClr val="tx1"/>
                          </a:solidFill>
                          <a:latin typeface="Verdana" panose="020B0604030504040204" pitchFamily="34" charset="0"/>
                          <a:ea typeface="Verdana" panose="020B0604030504040204" pitchFamily="34" charset="0"/>
                        </a:rPr>
                        <a:t>Chef de la sécurité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96544966"/>
                  </a:ext>
                </a:extLst>
              </a:tr>
            </a:tbl>
          </a:graphicData>
        </a:graphic>
      </p:graphicFrame>
      <p:graphicFrame>
        <p:nvGraphicFramePr>
          <p:cNvPr id="26" name="Table 25">
            <a:extLst>
              <a:ext uri="{FF2B5EF4-FFF2-40B4-BE49-F238E27FC236}">
                <a16:creationId xmlns:a16="http://schemas.microsoft.com/office/drawing/2014/main" id="{3B26ED41-5C77-39E1-B21B-AA07B7BAFEE9}"/>
              </a:ext>
            </a:extLst>
          </p:cNvPr>
          <p:cNvGraphicFramePr>
            <a:graphicFrameLocks noGrp="1"/>
          </p:cNvGraphicFramePr>
          <p:nvPr>
            <p:custDataLst>
              <p:tags r:id="rId3"/>
            </p:custDataLst>
            <p:extLst>
              <p:ext uri="{D42A27DB-BD31-4B8C-83A1-F6EECF244321}">
                <p14:modId xmlns:p14="http://schemas.microsoft.com/office/powerpoint/2010/main" val="3212654339"/>
              </p:ext>
            </p:extLst>
          </p:nvPr>
        </p:nvGraphicFramePr>
        <p:xfrm>
          <a:off x="8375286" y="2696845"/>
          <a:ext cx="1080000" cy="1886038"/>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1874243655"/>
                    </a:ext>
                  </a:extLst>
                </a:gridCol>
              </a:tblGrid>
              <a:tr h="1886038">
                <a:tc>
                  <a:txBody>
                    <a:bodyPr/>
                    <a:lstStyle/>
                    <a:p>
                      <a:pPr algn="ctr"/>
                      <a:r>
                        <a:rPr lang="fr-FR" sz="1800" b="0" dirty="0">
                          <a:solidFill>
                            <a:schemeClr val="tx1"/>
                          </a:solidFill>
                          <a:latin typeface="Verdana" panose="020B0604030504040204" pitchFamily="34" charset="0"/>
                          <a:ea typeface="Verdana" panose="020B0604030504040204" pitchFamily="34" charset="0"/>
                        </a:rPr>
                        <a:t>Chef de la compo-sante police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96544966"/>
                  </a:ext>
                </a:extLst>
              </a:tr>
            </a:tbl>
          </a:graphicData>
        </a:graphic>
      </p:graphicFrame>
      <p:graphicFrame>
        <p:nvGraphicFramePr>
          <p:cNvPr id="27" name="Table 26">
            <a:extLst>
              <a:ext uri="{FF2B5EF4-FFF2-40B4-BE49-F238E27FC236}">
                <a16:creationId xmlns:a16="http://schemas.microsoft.com/office/drawing/2014/main" id="{AFFB629E-A933-56E5-32FB-B0A17D2DAD4C}"/>
              </a:ext>
            </a:extLst>
          </p:cNvPr>
          <p:cNvGraphicFramePr>
            <a:graphicFrameLocks noGrp="1"/>
          </p:cNvGraphicFramePr>
          <p:nvPr>
            <p:custDataLst>
              <p:tags r:id="rId4"/>
            </p:custDataLst>
            <p:extLst>
              <p:ext uri="{D42A27DB-BD31-4B8C-83A1-F6EECF244321}">
                <p14:modId xmlns:p14="http://schemas.microsoft.com/office/powerpoint/2010/main" val="705813141"/>
              </p:ext>
            </p:extLst>
          </p:nvPr>
        </p:nvGraphicFramePr>
        <p:xfrm>
          <a:off x="7226615" y="2696842"/>
          <a:ext cx="1080000" cy="1886041"/>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1874243655"/>
                    </a:ext>
                  </a:extLst>
                </a:gridCol>
              </a:tblGrid>
              <a:tr h="1886041">
                <a:tc>
                  <a:txBody>
                    <a:bodyPr/>
                    <a:lstStyle/>
                    <a:p>
                      <a:pPr algn="ctr"/>
                      <a:r>
                        <a:rPr lang="fr-FR" sz="1600" b="0" dirty="0">
                          <a:solidFill>
                            <a:schemeClr val="tx1"/>
                          </a:solidFill>
                          <a:latin typeface="Verdana" panose="020B0604030504040204" pitchFamily="34" charset="0"/>
                          <a:ea typeface="Verdana" panose="020B0604030504040204" pitchFamily="34" charset="0"/>
                        </a:rPr>
                        <a:t>Chef de la compo-sante militaire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96544966"/>
                  </a:ext>
                </a:extLst>
              </a:tr>
            </a:tbl>
          </a:graphicData>
        </a:graphic>
      </p:graphicFrame>
      <p:graphicFrame>
        <p:nvGraphicFramePr>
          <p:cNvPr id="28" name="Table 27">
            <a:extLst>
              <a:ext uri="{FF2B5EF4-FFF2-40B4-BE49-F238E27FC236}">
                <a16:creationId xmlns:a16="http://schemas.microsoft.com/office/drawing/2014/main" id="{D12C8D1E-E596-787B-56E9-B3C5CC8889EC}"/>
              </a:ext>
            </a:extLst>
          </p:cNvPr>
          <p:cNvGraphicFramePr>
            <a:graphicFrameLocks noGrp="1"/>
          </p:cNvGraphicFramePr>
          <p:nvPr>
            <p:custDataLst>
              <p:tags r:id="rId5"/>
            </p:custDataLst>
            <p:extLst>
              <p:ext uri="{D42A27DB-BD31-4B8C-83A1-F6EECF244321}">
                <p14:modId xmlns:p14="http://schemas.microsoft.com/office/powerpoint/2010/main" val="1764847441"/>
              </p:ext>
            </p:extLst>
          </p:nvPr>
        </p:nvGraphicFramePr>
        <p:xfrm>
          <a:off x="6077944" y="2696841"/>
          <a:ext cx="1080000" cy="1886044"/>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1874243655"/>
                    </a:ext>
                  </a:extLst>
                </a:gridCol>
              </a:tblGrid>
              <a:tr h="1886044">
                <a:tc>
                  <a:txBody>
                    <a:bodyPr/>
                    <a:lstStyle/>
                    <a:p>
                      <a:pPr algn="ctr"/>
                      <a:r>
                        <a:rPr lang="fr-FR" sz="1800" b="0" dirty="0">
                          <a:solidFill>
                            <a:schemeClr val="tx1"/>
                          </a:solidFill>
                          <a:latin typeface="Verdana" panose="020B0604030504040204" pitchFamily="34" charset="0"/>
                          <a:ea typeface="Verdana" panose="020B0604030504040204" pitchFamily="34" charset="0"/>
                        </a:rPr>
                        <a:t>Chef de cabinet (CDC)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96544966"/>
                  </a:ext>
                </a:extLst>
              </a:tr>
            </a:tbl>
          </a:graphicData>
        </a:graphic>
      </p:graphicFrame>
      <p:graphicFrame>
        <p:nvGraphicFramePr>
          <p:cNvPr id="29" name="Table 28">
            <a:extLst>
              <a:ext uri="{FF2B5EF4-FFF2-40B4-BE49-F238E27FC236}">
                <a16:creationId xmlns:a16="http://schemas.microsoft.com/office/drawing/2014/main" id="{F7E6BB7F-B679-4199-40F5-21DB986E87A7}"/>
              </a:ext>
            </a:extLst>
          </p:cNvPr>
          <p:cNvGraphicFramePr>
            <a:graphicFrameLocks noGrp="1"/>
          </p:cNvGraphicFramePr>
          <p:nvPr>
            <p:custDataLst>
              <p:tags r:id="rId6"/>
            </p:custDataLst>
            <p:extLst>
              <p:ext uri="{D42A27DB-BD31-4B8C-83A1-F6EECF244321}">
                <p14:modId xmlns:p14="http://schemas.microsoft.com/office/powerpoint/2010/main" val="3027414367"/>
              </p:ext>
            </p:extLst>
          </p:nvPr>
        </p:nvGraphicFramePr>
        <p:xfrm>
          <a:off x="4937327" y="2696841"/>
          <a:ext cx="1080000" cy="1886044"/>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1874243655"/>
                    </a:ext>
                  </a:extLst>
                </a:gridCol>
              </a:tblGrid>
              <a:tr h="1886044">
                <a:tc>
                  <a:txBody>
                    <a:bodyPr/>
                    <a:lstStyle/>
                    <a:p>
                      <a:pPr algn="ctr"/>
                      <a:r>
                        <a:rPr lang="fr-FR" sz="1700" b="0" dirty="0" err="1">
                          <a:solidFill>
                            <a:schemeClr val="tx1"/>
                          </a:solidFill>
                          <a:latin typeface="Verdana" panose="020B0604030504040204" pitchFamily="34" charset="0"/>
                          <a:ea typeface="Verdana" panose="020B0604030504040204" pitchFamily="34" charset="0"/>
                        </a:rPr>
                        <a:t>RSASG</a:t>
                      </a:r>
                      <a:r>
                        <a:rPr lang="fr-FR" sz="1700" b="0" dirty="0">
                          <a:solidFill>
                            <a:schemeClr val="tx1"/>
                          </a:solidFill>
                          <a:latin typeface="Verdana" panose="020B0604030504040204" pitchFamily="34" charset="0"/>
                          <a:ea typeface="Verdana" panose="020B0604030504040204" pitchFamily="34" charset="0"/>
                        </a:rPr>
                        <a:t>/CR/CH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96544966"/>
                  </a:ext>
                </a:extLst>
              </a:tr>
            </a:tbl>
          </a:graphicData>
        </a:graphic>
      </p:graphicFrame>
      <p:graphicFrame>
        <p:nvGraphicFramePr>
          <p:cNvPr id="30" name="Table 29">
            <a:extLst>
              <a:ext uri="{FF2B5EF4-FFF2-40B4-BE49-F238E27FC236}">
                <a16:creationId xmlns:a16="http://schemas.microsoft.com/office/drawing/2014/main" id="{0F3906C8-814D-5B91-7EC1-5F0F94A94E2A}"/>
              </a:ext>
            </a:extLst>
          </p:cNvPr>
          <p:cNvGraphicFramePr>
            <a:graphicFrameLocks noGrp="1"/>
          </p:cNvGraphicFramePr>
          <p:nvPr>
            <p:custDataLst>
              <p:tags r:id="rId7"/>
            </p:custDataLst>
            <p:extLst>
              <p:ext uri="{D42A27DB-BD31-4B8C-83A1-F6EECF244321}">
                <p14:modId xmlns:p14="http://schemas.microsoft.com/office/powerpoint/2010/main" val="640077595"/>
              </p:ext>
            </p:extLst>
          </p:nvPr>
        </p:nvGraphicFramePr>
        <p:xfrm>
          <a:off x="3807024" y="2696840"/>
          <a:ext cx="1080000" cy="1886045"/>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1874243655"/>
                    </a:ext>
                  </a:extLst>
                </a:gridCol>
              </a:tblGrid>
              <a:tr h="1886045">
                <a:tc>
                  <a:txBody>
                    <a:bodyPr/>
                    <a:lstStyle/>
                    <a:p>
                      <a:pPr algn="ctr"/>
                      <a:r>
                        <a:rPr lang="fr-FR" sz="1700" b="0" dirty="0" err="1">
                          <a:solidFill>
                            <a:schemeClr val="tx1"/>
                          </a:solidFill>
                          <a:latin typeface="Verdana" panose="020B0604030504040204" pitchFamily="34" charset="0"/>
                          <a:ea typeface="Verdana" panose="020B0604030504040204" pitchFamily="34" charset="0"/>
                        </a:rPr>
                        <a:t>RSASG</a:t>
                      </a:r>
                      <a:r>
                        <a:rPr lang="fr-FR" sz="1700" b="0" dirty="0">
                          <a:solidFill>
                            <a:schemeClr val="tx1"/>
                          </a:solidFill>
                          <a:latin typeface="Verdana" panose="020B0604030504040204" pitchFamily="34" charset="0"/>
                          <a:ea typeface="Verdana" panose="020B0604030504040204" pitchFamily="34" charset="0"/>
                        </a:rPr>
                        <a:t>/CDM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96544966"/>
                  </a:ext>
                </a:extLst>
              </a:tr>
            </a:tbl>
          </a:graphicData>
        </a:graphic>
      </p:graphicFrame>
      <p:graphicFrame>
        <p:nvGraphicFramePr>
          <p:cNvPr id="31" name="Table 30">
            <a:extLst>
              <a:ext uri="{FF2B5EF4-FFF2-40B4-BE49-F238E27FC236}">
                <a16:creationId xmlns:a16="http://schemas.microsoft.com/office/drawing/2014/main" id="{31EFE334-1938-CBB6-5887-C099FA947BB4}"/>
              </a:ext>
            </a:extLst>
          </p:cNvPr>
          <p:cNvGraphicFramePr>
            <a:graphicFrameLocks noGrp="1"/>
          </p:cNvGraphicFramePr>
          <p:nvPr>
            <p:custDataLst>
              <p:tags r:id="rId8"/>
            </p:custDataLst>
            <p:extLst>
              <p:ext uri="{D42A27DB-BD31-4B8C-83A1-F6EECF244321}">
                <p14:modId xmlns:p14="http://schemas.microsoft.com/office/powerpoint/2010/main" val="971016502"/>
              </p:ext>
            </p:extLst>
          </p:nvPr>
        </p:nvGraphicFramePr>
        <p:xfrm>
          <a:off x="838200" y="2696839"/>
          <a:ext cx="2886942" cy="1886044"/>
        </p:xfrm>
        <a:graphic>
          <a:graphicData uri="http://schemas.openxmlformats.org/drawingml/2006/table">
            <a:tbl>
              <a:tblPr firstRow="1" bandRow="1">
                <a:tableStyleId>{5C22544A-7EE6-4342-B048-85BDC9FD1C3A}</a:tableStyleId>
              </a:tblPr>
              <a:tblGrid>
                <a:gridCol w="2886942">
                  <a:extLst>
                    <a:ext uri="{9D8B030D-6E8A-4147-A177-3AD203B41FA5}">
                      <a16:colId xmlns:a16="http://schemas.microsoft.com/office/drawing/2014/main" val="1874243655"/>
                    </a:ext>
                  </a:extLst>
                </a:gridCol>
              </a:tblGrid>
              <a:tr h="1886044">
                <a:tc>
                  <a:txBody>
                    <a:bodyPr/>
                    <a:lstStyle/>
                    <a:p>
                      <a:pPr algn="ctr"/>
                      <a:r>
                        <a:rPr lang="fr-FR" sz="1800" b="0" dirty="0">
                          <a:solidFill>
                            <a:schemeClr val="tx1"/>
                          </a:solidFill>
                          <a:latin typeface="Verdana" panose="020B0604030504040204" pitchFamily="34" charset="0"/>
                          <a:ea typeface="Verdana" panose="020B0604030504040204" pitchFamily="34" charset="0"/>
                        </a:rPr>
                        <a:t>Directeur/chef de l’appui aux missions (DAM/CAM)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96544966"/>
                  </a:ext>
                </a:extLst>
              </a:tr>
            </a:tbl>
          </a:graphicData>
        </a:graphic>
      </p:graphicFrame>
      <p:graphicFrame>
        <p:nvGraphicFramePr>
          <p:cNvPr id="32" name="Table 31">
            <a:extLst>
              <a:ext uri="{FF2B5EF4-FFF2-40B4-BE49-F238E27FC236}">
                <a16:creationId xmlns:a16="http://schemas.microsoft.com/office/drawing/2014/main" id="{FC56262F-4744-2505-E61A-E166970FB3AF}"/>
              </a:ext>
            </a:extLst>
          </p:cNvPr>
          <p:cNvGraphicFramePr>
            <a:graphicFrameLocks noGrp="1"/>
          </p:cNvGraphicFramePr>
          <p:nvPr>
            <p:custDataLst>
              <p:tags r:id="rId9"/>
            </p:custDataLst>
            <p:extLst>
              <p:ext uri="{D42A27DB-BD31-4B8C-83A1-F6EECF244321}">
                <p14:modId xmlns:p14="http://schemas.microsoft.com/office/powerpoint/2010/main" val="385774459"/>
              </p:ext>
            </p:extLst>
          </p:nvPr>
        </p:nvGraphicFramePr>
        <p:xfrm>
          <a:off x="838199" y="4582886"/>
          <a:ext cx="2884045" cy="1593430"/>
        </p:xfrm>
        <a:graphic>
          <a:graphicData uri="http://schemas.openxmlformats.org/drawingml/2006/table">
            <a:tbl>
              <a:tblPr firstRow="1" bandRow="1">
                <a:tableStyleId>{5C22544A-7EE6-4342-B048-85BDC9FD1C3A}</a:tableStyleId>
              </a:tblPr>
              <a:tblGrid>
                <a:gridCol w="2884045">
                  <a:extLst>
                    <a:ext uri="{9D8B030D-6E8A-4147-A177-3AD203B41FA5}">
                      <a16:colId xmlns:a16="http://schemas.microsoft.com/office/drawing/2014/main" val="1874243655"/>
                    </a:ext>
                  </a:extLst>
                </a:gridCol>
              </a:tblGrid>
              <a:tr h="1593430">
                <a:tc>
                  <a:txBody>
                    <a:bodyPr/>
                    <a:lstStyle/>
                    <a:p>
                      <a:pPr marL="0" indent="0" algn="ctr">
                        <a:buFont typeface="Arial" panose="020B0604020202020204" pitchFamily="34" charset="0"/>
                        <a:buNone/>
                      </a:pPr>
                      <a:r>
                        <a:rPr lang="fr-FR" sz="1800" b="0" dirty="0">
                          <a:latin typeface="Verdana" panose="020B0604030504040204" pitchFamily="34" charset="0"/>
                          <a:ea typeface="Verdana" panose="020B0604030504040204" pitchFamily="34" charset="0"/>
                        </a:rPr>
                        <a:t>Composantes d’appui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38135"/>
                    </a:solidFill>
                  </a:tcPr>
                </a:tc>
                <a:extLst>
                  <a:ext uri="{0D108BD9-81ED-4DB2-BD59-A6C34878D82A}">
                    <a16:rowId xmlns:a16="http://schemas.microsoft.com/office/drawing/2014/main" val="2596544966"/>
                  </a:ext>
                </a:extLst>
              </a:tr>
            </a:tbl>
          </a:graphicData>
        </a:graphic>
      </p:graphicFrame>
      <p:graphicFrame>
        <p:nvGraphicFramePr>
          <p:cNvPr id="37" name="Table 36">
            <a:extLst>
              <a:ext uri="{FF2B5EF4-FFF2-40B4-BE49-F238E27FC236}">
                <a16:creationId xmlns:a16="http://schemas.microsoft.com/office/drawing/2014/main" id="{7789E65A-1EBD-B4E7-79F5-A42BEDA6D276}"/>
              </a:ext>
            </a:extLst>
          </p:cNvPr>
          <p:cNvGraphicFramePr>
            <a:graphicFrameLocks noGrp="1"/>
          </p:cNvGraphicFramePr>
          <p:nvPr>
            <p:custDataLst>
              <p:tags r:id="rId10"/>
            </p:custDataLst>
            <p:extLst>
              <p:ext uri="{D42A27DB-BD31-4B8C-83A1-F6EECF244321}">
                <p14:modId xmlns:p14="http://schemas.microsoft.com/office/powerpoint/2010/main" val="2148015540"/>
              </p:ext>
            </p:extLst>
          </p:nvPr>
        </p:nvGraphicFramePr>
        <p:xfrm>
          <a:off x="7229513" y="4582886"/>
          <a:ext cx="1077102" cy="1593430"/>
        </p:xfrm>
        <a:graphic>
          <a:graphicData uri="http://schemas.openxmlformats.org/drawingml/2006/table">
            <a:tbl>
              <a:tblPr firstRow="1" bandRow="1">
                <a:tableStyleId>{5C22544A-7EE6-4342-B048-85BDC9FD1C3A}</a:tableStyleId>
              </a:tblPr>
              <a:tblGrid>
                <a:gridCol w="1077102">
                  <a:extLst>
                    <a:ext uri="{9D8B030D-6E8A-4147-A177-3AD203B41FA5}">
                      <a16:colId xmlns:a16="http://schemas.microsoft.com/office/drawing/2014/main" val="1874243655"/>
                    </a:ext>
                  </a:extLst>
                </a:gridCol>
              </a:tblGrid>
              <a:tr h="1593430">
                <a:tc>
                  <a:txBody>
                    <a:bodyPr/>
                    <a:lstStyle/>
                    <a:p>
                      <a:pPr marL="0" indent="0" algn="ctr">
                        <a:buFont typeface="Arial" panose="020B0604020202020204" pitchFamily="34" charset="0"/>
                        <a:buNone/>
                      </a:pPr>
                      <a:r>
                        <a:rPr lang="fr-FR" sz="1700" b="0" dirty="0">
                          <a:solidFill>
                            <a:schemeClr val="bg1"/>
                          </a:solidFill>
                          <a:latin typeface="Verdana" panose="020B0604030504040204" pitchFamily="34" charset="0"/>
                          <a:ea typeface="Verdana" panose="020B0604030504040204" pitchFamily="34" charset="0"/>
                        </a:rPr>
                        <a:t>Compo-sante militaire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38135"/>
                    </a:solidFill>
                  </a:tcPr>
                </a:tc>
                <a:extLst>
                  <a:ext uri="{0D108BD9-81ED-4DB2-BD59-A6C34878D82A}">
                    <a16:rowId xmlns:a16="http://schemas.microsoft.com/office/drawing/2014/main" val="2596544966"/>
                  </a:ext>
                </a:extLst>
              </a:tr>
            </a:tbl>
          </a:graphicData>
        </a:graphic>
      </p:graphicFrame>
      <p:graphicFrame>
        <p:nvGraphicFramePr>
          <p:cNvPr id="38" name="Table 37">
            <a:extLst>
              <a:ext uri="{FF2B5EF4-FFF2-40B4-BE49-F238E27FC236}">
                <a16:creationId xmlns:a16="http://schemas.microsoft.com/office/drawing/2014/main" id="{C9256EC1-0D8F-2DE4-A9A6-9B750B613B94}"/>
              </a:ext>
            </a:extLst>
          </p:cNvPr>
          <p:cNvGraphicFramePr>
            <a:graphicFrameLocks noGrp="1"/>
          </p:cNvGraphicFramePr>
          <p:nvPr>
            <p:custDataLst>
              <p:tags r:id="rId11"/>
            </p:custDataLst>
            <p:extLst>
              <p:ext uri="{D42A27DB-BD31-4B8C-83A1-F6EECF244321}">
                <p14:modId xmlns:p14="http://schemas.microsoft.com/office/powerpoint/2010/main" val="963623290"/>
              </p:ext>
            </p:extLst>
          </p:nvPr>
        </p:nvGraphicFramePr>
        <p:xfrm>
          <a:off x="8378184" y="4582886"/>
          <a:ext cx="1077102" cy="1593430"/>
        </p:xfrm>
        <a:graphic>
          <a:graphicData uri="http://schemas.openxmlformats.org/drawingml/2006/table">
            <a:tbl>
              <a:tblPr firstRow="1" bandRow="1">
                <a:tableStyleId>{5C22544A-7EE6-4342-B048-85BDC9FD1C3A}</a:tableStyleId>
              </a:tblPr>
              <a:tblGrid>
                <a:gridCol w="1077102">
                  <a:extLst>
                    <a:ext uri="{9D8B030D-6E8A-4147-A177-3AD203B41FA5}">
                      <a16:colId xmlns:a16="http://schemas.microsoft.com/office/drawing/2014/main" val="1874243655"/>
                    </a:ext>
                  </a:extLst>
                </a:gridCol>
              </a:tblGrid>
              <a:tr h="1593430">
                <a:tc>
                  <a:txBody>
                    <a:bodyPr/>
                    <a:lstStyle/>
                    <a:p>
                      <a:pPr marL="0" indent="0" algn="ctr" defTabSz="914400" rtl="0" eaLnBrk="1" latinLnBrk="0" hangingPunct="1">
                        <a:buFont typeface="Arial" panose="020B0604020202020204" pitchFamily="34" charset="0"/>
                        <a:buNone/>
                      </a:pPr>
                      <a:r>
                        <a:rPr lang="fr-FR" sz="1700" b="0" kern="1200" dirty="0">
                          <a:solidFill>
                            <a:schemeClr val="bg1"/>
                          </a:solidFill>
                          <a:latin typeface="Verdana" panose="020B0604030504040204" pitchFamily="34" charset="0"/>
                          <a:ea typeface="Verdana" panose="020B0604030504040204" pitchFamily="34" charset="0"/>
                          <a:cs typeface="+mn-cs"/>
                        </a:rPr>
                        <a:t>Compo-sante police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38135"/>
                    </a:solidFill>
                  </a:tcPr>
                </a:tc>
                <a:extLst>
                  <a:ext uri="{0D108BD9-81ED-4DB2-BD59-A6C34878D82A}">
                    <a16:rowId xmlns:a16="http://schemas.microsoft.com/office/drawing/2014/main" val="2596544966"/>
                  </a:ext>
                </a:extLst>
              </a:tr>
            </a:tbl>
          </a:graphicData>
        </a:graphic>
      </p:graphicFrame>
      <p:graphicFrame>
        <p:nvGraphicFramePr>
          <p:cNvPr id="39" name="Table 38">
            <a:extLst>
              <a:ext uri="{FF2B5EF4-FFF2-40B4-BE49-F238E27FC236}">
                <a16:creationId xmlns:a16="http://schemas.microsoft.com/office/drawing/2014/main" id="{3CE7F9FC-30E5-BB8A-AA91-87ECA6C1B45A}"/>
              </a:ext>
            </a:extLst>
          </p:cNvPr>
          <p:cNvGraphicFramePr>
            <a:graphicFrameLocks noGrp="1"/>
          </p:cNvGraphicFramePr>
          <p:nvPr>
            <p:custDataLst>
              <p:tags r:id="rId12"/>
            </p:custDataLst>
            <p:extLst>
              <p:ext uri="{D42A27DB-BD31-4B8C-83A1-F6EECF244321}">
                <p14:modId xmlns:p14="http://schemas.microsoft.com/office/powerpoint/2010/main" val="3285911751"/>
              </p:ext>
            </p:extLst>
          </p:nvPr>
        </p:nvGraphicFramePr>
        <p:xfrm>
          <a:off x="9883304" y="4582886"/>
          <a:ext cx="1439999" cy="1593430"/>
        </p:xfrm>
        <a:graphic>
          <a:graphicData uri="http://schemas.openxmlformats.org/drawingml/2006/table">
            <a:tbl>
              <a:tblPr firstRow="1" bandRow="1">
                <a:tableStyleId>{5C22544A-7EE6-4342-B048-85BDC9FD1C3A}</a:tableStyleId>
              </a:tblPr>
              <a:tblGrid>
                <a:gridCol w="1439999">
                  <a:extLst>
                    <a:ext uri="{9D8B030D-6E8A-4147-A177-3AD203B41FA5}">
                      <a16:colId xmlns:a16="http://schemas.microsoft.com/office/drawing/2014/main" val="1874243655"/>
                    </a:ext>
                  </a:extLst>
                </a:gridCol>
              </a:tblGrid>
              <a:tr h="1593430">
                <a:tc>
                  <a:txBody>
                    <a:bodyPr/>
                    <a:lstStyle/>
                    <a:p>
                      <a:pPr marL="0" indent="0" algn="ctr">
                        <a:buFont typeface="Arial" panose="020B0604020202020204" pitchFamily="34" charset="0"/>
                        <a:buNone/>
                      </a:pPr>
                      <a:r>
                        <a:rPr lang="fr-FR" sz="1800" b="0" dirty="0">
                          <a:latin typeface="Verdana" panose="020B0604030504040204" pitchFamily="34" charset="0"/>
                          <a:ea typeface="Verdana" panose="020B0604030504040204" pitchFamily="34" charset="0"/>
                        </a:rPr>
                        <a:t>Sûreté et sécurité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38135"/>
                    </a:solidFill>
                  </a:tcPr>
                </a:tc>
                <a:extLst>
                  <a:ext uri="{0D108BD9-81ED-4DB2-BD59-A6C34878D82A}">
                    <a16:rowId xmlns:a16="http://schemas.microsoft.com/office/drawing/2014/main" val="2596544966"/>
                  </a:ext>
                </a:extLst>
              </a:tr>
            </a:tbl>
          </a:graphicData>
        </a:graphic>
      </p:graphicFrame>
      <p:graphicFrame>
        <p:nvGraphicFramePr>
          <p:cNvPr id="40" name="Table 39">
            <a:extLst>
              <a:ext uri="{FF2B5EF4-FFF2-40B4-BE49-F238E27FC236}">
                <a16:creationId xmlns:a16="http://schemas.microsoft.com/office/drawing/2014/main" id="{E27A72DE-B6A4-DAA7-72B7-175AF263E691}"/>
              </a:ext>
            </a:extLst>
          </p:cNvPr>
          <p:cNvGraphicFramePr>
            <a:graphicFrameLocks noGrp="1"/>
          </p:cNvGraphicFramePr>
          <p:nvPr>
            <p:custDataLst>
              <p:tags r:id="rId13"/>
            </p:custDataLst>
            <p:extLst>
              <p:ext uri="{D42A27DB-BD31-4B8C-83A1-F6EECF244321}">
                <p14:modId xmlns:p14="http://schemas.microsoft.com/office/powerpoint/2010/main" val="1943887766"/>
              </p:ext>
            </p:extLst>
          </p:nvPr>
        </p:nvGraphicFramePr>
        <p:xfrm>
          <a:off x="3793813" y="4582887"/>
          <a:ext cx="3364131" cy="1593430"/>
        </p:xfrm>
        <a:graphic>
          <a:graphicData uri="http://schemas.openxmlformats.org/drawingml/2006/table">
            <a:tbl>
              <a:tblPr firstRow="1" bandRow="1">
                <a:tableStyleId>{5C22544A-7EE6-4342-B048-85BDC9FD1C3A}</a:tableStyleId>
              </a:tblPr>
              <a:tblGrid>
                <a:gridCol w="3364131">
                  <a:extLst>
                    <a:ext uri="{9D8B030D-6E8A-4147-A177-3AD203B41FA5}">
                      <a16:colId xmlns:a16="http://schemas.microsoft.com/office/drawing/2014/main" val="1874243655"/>
                    </a:ext>
                  </a:extLst>
                </a:gridCol>
              </a:tblGrid>
              <a:tr h="1593430">
                <a:tc>
                  <a:txBody>
                    <a:bodyPr/>
                    <a:lstStyle/>
                    <a:p>
                      <a:pPr marL="0" indent="0" algn="ctr">
                        <a:buFont typeface="Arial" panose="020B0604020202020204" pitchFamily="34" charset="0"/>
                        <a:buNone/>
                      </a:pPr>
                      <a:r>
                        <a:rPr lang="fr-FR" sz="1800" b="0" dirty="0">
                          <a:latin typeface="Verdana" panose="020B0604030504040204" pitchFamily="34" charset="0"/>
                          <a:ea typeface="Verdana" panose="020B0604030504040204" pitchFamily="34" charset="0"/>
                        </a:rPr>
                        <a:t>Composantes opérationnelles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38135"/>
                    </a:solidFill>
                  </a:tcPr>
                </a:tc>
                <a:extLst>
                  <a:ext uri="{0D108BD9-81ED-4DB2-BD59-A6C34878D82A}">
                    <a16:rowId xmlns:a16="http://schemas.microsoft.com/office/drawing/2014/main" val="2596544966"/>
                  </a:ext>
                </a:extLst>
              </a:tr>
            </a:tbl>
          </a:graphicData>
        </a:graphic>
      </p:graphicFrame>
      <p:sp>
        <p:nvSpPr>
          <p:cNvPr id="2" name="TextBox 1">
            <a:extLst>
              <a:ext uri="{FF2B5EF4-FFF2-40B4-BE49-F238E27FC236}">
                <a16:creationId xmlns:a16="http://schemas.microsoft.com/office/drawing/2014/main" id="{208D8880-6F01-40E0-3CF0-02C91288E4A0}"/>
              </a:ext>
            </a:extLst>
          </p:cNvPr>
          <p:cNvSpPr txBox="1"/>
          <p:nvPr>
            <p:custDataLst>
              <p:tags r:id="rId14"/>
            </p:custDataLst>
          </p:nvPr>
        </p:nvSpPr>
        <p:spPr>
          <a:xfrm>
            <a:off x="2059997" y="692785"/>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Vue d’ensemble d’une mission générique de maintien de la paix de l’ONU</a:t>
            </a:r>
          </a:p>
        </p:txBody>
      </p:sp>
      <p:cxnSp>
        <p:nvCxnSpPr>
          <p:cNvPr id="5" name="Straight Connector 4">
            <a:extLst>
              <a:ext uri="{FF2B5EF4-FFF2-40B4-BE49-F238E27FC236}">
                <a16:creationId xmlns:a16="http://schemas.microsoft.com/office/drawing/2014/main" id="{0A1D31A2-6513-8C70-B62D-E8E530C8FAF4}"/>
              </a:ext>
            </a:extLst>
          </p:cNvPr>
          <p:cNvCxnSpPr>
            <a:cxnSpLocks/>
            <a:stCxn id="3" idx="3"/>
          </p:cNvCxnSpPr>
          <p:nvPr>
            <p:custDataLst>
              <p:tags r:id="rId15"/>
            </p:custDataLst>
          </p:nvPr>
        </p:nvCxnSpPr>
        <p:spPr>
          <a:xfrm>
            <a:off x="9455286" y="1954459"/>
            <a:ext cx="1121274" cy="0"/>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0F36DC5-FDCB-6860-A9BA-197BD9F8F345}"/>
              </a:ext>
            </a:extLst>
          </p:cNvPr>
          <p:cNvCxnSpPr>
            <a:cxnSpLocks/>
          </p:cNvCxnSpPr>
          <p:nvPr>
            <p:custDataLst>
              <p:tags r:id="rId16"/>
            </p:custDataLst>
          </p:nvPr>
        </p:nvCxnSpPr>
        <p:spPr>
          <a:xfrm flipV="1">
            <a:off x="10576560" y="1954459"/>
            <a:ext cx="0" cy="742380"/>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F6BC09D-5ACF-3709-19F2-1612A7D83FBE}"/>
              </a:ext>
            </a:extLst>
          </p:cNvPr>
          <p:cNvCxnSpPr>
            <a:cxnSpLocks/>
          </p:cNvCxnSpPr>
          <p:nvPr>
            <p:custDataLst>
              <p:tags r:id="rId17"/>
            </p:custDataLst>
          </p:nvPr>
        </p:nvCxnSpPr>
        <p:spPr>
          <a:xfrm flipV="1">
            <a:off x="2276475" y="2303691"/>
            <a:ext cx="0" cy="393148"/>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6AB4470-2665-CF79-8F2F-C6B0A6158D5D}"/>
              </a:ext>
            </a:extLst>
          </p:cNvPr>
          <p:cNvCxnSpPr>
            <a:cxnSpLocks/>
          </p:cNvCxnSpPr>
          <p:nvPr>
            <p:custDataLst>
              <p:tags r:id="rId18"/>
            </p:custDataLst>
          </p:nvPr>
        </p:nvCxnSpPr>
        <p:spPr>
          <a:xfrm flipV="1">
            <a:off x="4343400" y="2303691"/>
            <a:ext cx="0" cy="393148"/>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8C226BE-3054-76E6-00C7-72B5A2501598}"/>
              </a:ext>
            </a:extLst>
          </p:cNvPr>
          <p:cNvCxnSpPr>
            <a:cxnSpLocks/>
          </p:cNvCxnSpPr>
          <p:nvPr>
            <p:custDataLst>
              <p:tags r:id="rId19"/>
            </p:custDataLst>
          </p:nvPr>
        </p:nvCxnSpPr>
        <p:spPr>
          <a:xfrm flipV="1">
            <a:off x="5495925" y="2303691"/>
            <a:ext cx="0" cy="393148"/>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0317618-F37A-033C-9F19-E2DA7431D09C}"/>
              </a:ext>
            </a:extLst>
          </p:cNvPr>
          <p:cNvCxnSpPr>
            <a:cxnSpLocks/>
          </p:cNvCxnSpPr>
          <p:nvPr>
            <p:custDataLst>
              <p:tags r:id="rId20"/>
            </p:custDataLst>
          </p:nvPr>
        </p:nvCxnSpPr>
        <p:spPr>
          <a:xfrm flipV="1">
            <a:off x="6638925" y="2303691"/>
            <a:ext cx="0" cy="393148"/>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8077E30-8069-B34D-EF38-2EA7040FFE1D}"/>
              </a:ext>
            </a:extLst>
          </p:cNvPr>
          <p:cNvCxnSpPr>
            <a:cxnSpLocks/>
          </p:cNvCxnSpPr>
          <p:nvPr>
            <p:custDataLst>
              <p:tags r:id="rId21"/>
            </p:custDataLst>
          </p:nvPr>
        </p:nvCxnSpPr>
        <p:spPr>
          <a:xfrm flipV="1">
            <a:off x="7781925" y="2303691"/>
            <a:ext cx="0" cy="393148"/>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B4E4F07-1021-1D6D-33C0-FED7CBFDFC17}"/>
              </a:ext>
            </a:extLst>
          </p:cNvPr>
          <p:cNvCxnSpPr>
            <a:cxnSpLocks/>
          </p:cNvCxnSpPr>
          <p:nvPr>
            <p:custDataLst>
              <p:tags r:id="rId22"/>
            </p:custDataLst>
          </p:nvPr>
        </p:nvCxnSpPr>
        <p:spPr>
          <a:xfrm flipV="1">
            <a:off x="8867775" y="2303691"/>
            <a:ext cx="0" cy="393148"/>
          </a:xfrm>
          <a:prstGeom prst="line">
            <a:avLst/>
          </a:prstGeom>
          <a:ln w="38100">
            <a:solidFill>
              <a:srgbClr val="0055A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811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BD7EBC5-0D27-CE94-0BDB-1049CD49A5BD}"/>
              </a:ext>
            </a:extLst>
          </p:cNvPr>
          <p:cNvSpPr txBox="1"/>
          <p:nvPr>
            <p:custDataLst>
              <p:tags r:id="rId1"/>
            </p:custDataLst>
          </p:nvPr>
        </p:nvSpPr>
        <p:spPr>
          <a:xfrm>
            <a:off x="1538157" y="583885"/>
            <a:ext cx="910717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Vue d’ensemble d’une mission de maintien de la paix de l’ONU (exemple : MINUK)</a:t>
            </a:r>
          </a:p>
        </p:txBody>
      </p:sp>
      <p:sp>
        <p:nvSpPr>
          <p:cNvPr id="5" name="TextBox 4">
            <a:extLst>
              <a:ext uri="{FF2B5EF4-FFF2-40B4-BE49-F238E27FC236}">
                <a16:creationId xmlns:a16="http://schemas.microsoft.com/office/drawing/2014/main" id="{FB2D9856-7C94-4F46-D406-25C55767BCE1}"/>
              </a:ext>
            </a:extLst>
          </p:cNvPr>
          <p:cNvSpPr txBox="1"/>
          <p:nvPr>
            <p:custDataLst>
              <p:tags r:id="rId2"/>
            </p:custDataLst>
          </p:nvPr>
        </p:nvSpPr>
        <p:spPr>
          <a:xfrm>
            <a:off x="707443" y="1397562"/>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Unité Déontologie et discipline</a:t>
            </a:r>
          </a:p>
        </p:txBody>
      </p:sp>
      <p:sp>
        <p:nvSpPr>
          <p:cNvPr id="6" name="TextBox 5">
            <a:extLst>
              <a:ext uri="{FF2B5EF4-FFF2-40B4-BE49-F238E27FC236}">
                <a16:creationId xmlns:a16="http://schemas.microsoft.com/office/drawing/2014/main" id="{AA8E2973-D217-F0F5-F14B-151FF626F907}"/>
              </a:ext>
            </a:extLst>
          </p:cNvPr>
          <p:cNvSpPr txBox="1"/>
          <p:nvPr>
            <p:custDataLst>
              <p:tags r:id="rId3"/>
            </p:custDataLst>
          </p:nvPr>
        </p:nvSpPr>
        <p:spPr>
          <a:xfrm>
            <a:off x="707443" y="2510954"/>
            <a:ext cx="2340000" cy="523220"/>
          </a:xfrm>
          <a:prstGeom prst="rect">
            <a:avLst/>
          </a:prstGeom>
          <a:solidFill>
            <a:schemeClr val="bg1">
              <a:lumMod val="95000"/>
            </a:schemeClr>
          </a:solid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du Chef de cabinet</a:t>
            </a:r>
          </a:p>
        </p:txBody>
      </p:sp>
      <p:sp>
        <p:nvSpPr>
          <p:cNvPr id="7" name="TextBox 6">
            <a:extLst>
              <a:ext uri="{FF2B5EF4-FFF2-40B4-BE49-F238E27FC236}">
                <a16:creationId xmlns:a16="http://schemas.microsoft.com/office/drawing/2014/main" id="{00DCDC41-6F9C-9CD9-B6BD-845CF19671F5}"/>
              </a:ext>
            </a:extLst>
          </p:cNvPr>
          <p:cNvSpPr txBox="1"/>
          <p:nvPr>
            <p:custDataLst>
              <p:tags r:id="rId4"/>
            </p:custDataLst>
          </p:nvPr>
        </p:nvSpPr>
        <p:spPr>
          <a:xfrm>
            <a:off x="698936" y="3341290"/>
            <a:ext cx="2340000" cy="892552"/>
          </a:xfrm>
          <a:prstGeom prst="rect">
            <a:avLst/>
          </a:prstGeom>
          <a:noFill/>
          <a:ln>
            <a:solidFill>
              <a:schemeClr val="bg1">
                <a:lumMod val="50000"/>
              </a:schemeClr>
            </a:solidFill>
          </a:ln>
        </p:spPr>
        <p:txBody>
          <a:bodyPr wrap="square" rtlCol="0" anchor="ctr">
            <a:spAutoFit/>
          </a:bodyPr>
          <a:lstStyle/>
          <a:p>
            <a:pPr algn="ctr"/>
            <a:r>
              <a:rPr lang="fr-FR" sz="1300" dirty="0">
                <a:latin typeface="Verdana" panose="020B0604030504040204" pitchFamily="34" charset="0"/>
                <a:ea typeface="Verdana" panose="020B0604030504040204" pitchFamily="34" charset="0"/>
              </a:rPr>
              <a:t>Bureau de la communication stratégique et des affaires publiques</a:t>
            </a:r>
          </a:p>
        </p:txBody>
      </p:sp>
      <p:sp>
        <p:nvSpPr>
          <p:cNvPr id="8" name="TextBox 7">
            <a:extLst>
              <a:ext uri="{FF2B5EF4-FFF2-40B4-BE49-F238E27FC236}">
                <a16:creationId xmlns:a16="http://schemas.microsoft.com/office/drawing/2014/main" id="{2F331136-77AC-91EB-CA13-06001197CFE5}"/>
              </a:ext>
            </a:extLst>
          </p:cNvPr>
          <p:cNvSpPr txBox="1"/>
          <p:nvPr>
            <p:custDataLst>
              <p:tags r:id="rId5"/>
            </p:custDataLst>
          </p:nvPr>
        </p:nvSpPr>
        <p:spPr>
          <a:xfrm>
            <a:off x="707443" y="4353647"/>
            <a:ext cx="2340000" cy="892552"/>
          </a:xfrm>
          <a:prstGeom prst="rect">
            <a:avLst/>
          </a:prstGeom>
          <a:noFill/>
          <a:ln>
            <a:solidFill>
              <a:schemeClr val="bg1">
                <a:lumMod val="50000"/>
              </a:schemeClr>
            </a:solidFill>
          </a:ln>
        </p:spPr>
        <p:txBody>
          <a:bodyPr wrap="square" rtlCol="0" anchor="ctr">
            <a:spAutoFit/>
          </a:bodyPr>
          <a:lstStyle/>
          <a:p>
            <a:pPr algn="ctr"/>
            <a:r>
              <a:rPr lang="fr-FR" sz="1300" dirty="0">
                <a:latin typeface="Verdana" panose="020B0604030504040204" pitchFamily="34" charset="0"/>
                <a:ea typeface="Verdana" panose="020B0604030504040204" pitchFamily="34" charset="0"/>
              </a:rPr>
              <a:t>Centre d’opérations conjointes/Centre d’analyse conjointe de la mission</a:t>
            </a:r>
          </a:p>
        </p:txBody>
      </p:sp>
      <p:sp>
        <p:nvSpPr>
          <p:cNvPr id="9" name="TextBox 8">
            <a:extLst>
              <a:ext uri="{FF2B5EF4-FFF2-40B4-BE49-F238E27FC236}">
                <a16:creationId xmlns:a16="http://schemas.microsoft.com/office/drawing/2014/main" id="{F4BD5BDF-9F23-1127-D51A-8BB70905883C}"/>
              </a:ext>
            </a:extLst>
          </p:cNvPr>
          <p:cNvSpPr txBox="1"/>
          <p:nvPr>
            <p:custDataLst>
              <p:tags r:id="rId6"/>
            </p:custDataLst>
          </p:nvPr>
        </p:nvSpPr>
        <p:spPr>
          <a:xfrm>
            <a:off x="3935999" y="1397562"/>
            <a:ext cx="4320000" cy="720000"/>
          </a:xfrm>
          <a:prstGeom prst="rect">
            <a:avLst/>
          </a:prstGeom>
          <a:solidFill>
            <a:schemeClr val="bg1">
              <a:lumMod val="85000"/>
            </a:schemeClr>
          </a:solid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du Représentant spécial du Secrétaire général</a:t>
            </a:r>
          </a:p>
        </p:txBody>
      </p:sp>
      <p:sp>
        <p:nvSpPr>
          <p:cNvPr id="10" name="TextBox 9">
            <a:extLst>
              <a:ext uri="{FF2B5EF4-FFF2-40B4-BE49-F238E27FC236}">
                <a16:creationId xmlns:a16="http://schemas.microsoft.com/office/drawing/2014/main" id="{F171611C-7682-D9C6-A243-941043DA0AE3}"/>
              </a:ext>
            </a:extLst>
          </p:cNvPr>
          <p:cNvSpPr txBox="1"/>
          <p:nvPr>
            <p:custDataLst>
              <p:tags r:id="rId7"/>
            </p:custDataLst>
          </p:nvPr>
        </p:nvSpPr>
        <p:spPr>
          <a:xfrm>
            <a:off x="8604555" y="1388230"/>
            <a:ext cx="2880000" cy="738664"/>
          </a:xfrm>
          <a:prstGeom prst="rect">
            <a:avLst/>
          </a:prstGeom>
          <a:solidFill>
            <a:schemeClr val="bg1">
              <a:lumMod val="95000"/>
            </a:schemeClr>
          </a:solid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du Représentant spécial adjoint du Secrétaire général</a:t>
            </a:r>
          </a:p>
        </p:txBody>
      </p:sp>
      <p:sp>
        <p:nvSpPr>
          <p:cNvPr id="11" name="TextBox 10">
            <a:extLst>
              <a:ext uri="{FF2B5EF4-FFF2-40B4-BE49-F238E27FC236}">
                <a16:creationId xmlns:a16="http://schemas.microsoft.com/office/drawing/2014/main" id="{BEC02A29-997C-A157-9262-DE321645AC17}"/>
              </a:ext>
            </a:extLst>
          </p:cNvPr>
          <p:cNvSpPr txBox="1"/>
          <p:nvPr>
            <p:custDataLst>
              <p:tags r:id="rId8"/>
            </p:custDataLst>
          </p:nvPr>
        </p:nvSpPr>
        <p:spPr>
          <a:xfrm>
            <a:off x="9144555" y="2413955"/>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de l’appui aux communautés et de la facilitation des relations</a:t>
            </a:r>
          </a:p>
        </p:txBody>
      </p:sp>
      <p:sp>
        <p:nvSpPr>
          <p:cNvPr id="13" name="TextBox 12">
            <a:extLst>
              <a:ext uri="{FF2B5EF4-FFF2-40B4-BE49-F238E27FC236}">
                <a16:creationId xmlns:a16="http://schemas.microsoft.com/office/drawing/2014/main" id="{F28868E6-BD34-BAA0-3C90-E00DB3E9ADD5}"/>
              </a:ext>
            </a:extLst>
          </p:cNvPr>
          <p:cNvSpPr txBox="1"/>
          <p:nvPr>
            <p:custDataLst>
              <p:tags r:id="rId9"/>
            </p:custDataLst>
          </p:nvPr>
        </p:nvSpPr>
        <p:spPr>
          <a:xfrm>
            <a:off x="9144555" y="3427566"/>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régional</a:t>
            </a:r>
          </a:p>
        </p:txBody>
      </p:sp>
      <p:sp>
        <p:nvSpPr>
          <p:cNvPr id="14" name="TextBox 13">
            <a:extLst>
              <a:ext uri="{FF2B5EF4-FFF2-40B4-BE49-F238E27FC236}">
                <a16:creationId xmlns:a16="http://schemas.microsoft.com/office/drawing/2014/main" id="{E517B6F5-3778-5089-F675-B21E3F4AFF54}"/>
              </a:ext>
            </a:extLst>
          </p:cNvPr>
          <p:cNvSpPr txBox="1"/>
          <p:nvPr>
            <p:custDataLst>
              <p:tags r:id="rId10"/>
            </p:custDataLst>
          </p:nvPr>
        </p:nvSpPr>
        <p:spPr>
          <a:xfrm>
            <a:off x="9144555" y="4439923"/>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de l’État de droit</a:t>
            </a:r>
          </a:p>
        </p:txBody>
      </p:sp>
      <p:sp>
        <p:nvSpPr>
          <p:cNvPr id="15" name="TextBox 14">
            <a:extLst>
              <a:ext uri="{FF2B5EF4-FFF2-40B4-BE49-F238E27FC236}">
                <a16:creationId xmlns:a16="http://schemas.microsoft.com/office/drawing/2014/main" id="{FD74654B-3091-1C93-5CE0-16E14026A216}"/>
              </a:ext>
            </a:extLst>
          </p:cNvPr>
          <p:cNvSpPr txBox="1"/>
          <p:nvPr>
            <p:custDataLst>
              <p:tags r:id="rId11"/>
            </p:custDataLst>
          </p:nvPr>
        </p:nvSpPr>
        <p:spPr>
          <a:xfrm>
            <a:off x="3498268" y="2412564"/>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des affaires militaires</a:t>
            </a:r>
          </a:p>
        </p:txBody>
      </p:sp>
      <p:sp>
        <p:nvSpPr>
          <p:cNvPr id="16" name="TextBox 15">
            <a:extLst>
              <a:ext uri="{FF2B5EF4-FFF2-40B4-BE49-F238E27FC236}">
                <a16:creationId xmlns:a16="http://schemas.microsoft.com/office/drawing/2014/main" id="{155C0EC9-B2F7-EF56-5088-94702BD1715C}"/>
              </a:ext>
            </a:extLst>
          </p:cNvPr>
          <p:cNvSpPr txBox="1"/>
          <p:nvPr>
            <p:custDataLst>
              <p:tags r:id="rId12"/>
            </p:custDataLst>
          </p:nvPr>
        </p:nvSpPr>
        <p:spPr>
          <a:xfrm>
            <a:off x="6353730" y="2412564"/>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des affaires juridiques</a:t>
            </a:r>
          </a:p>
        </p:txBody>
      </p:sp>
      <p:sp>
        <p:nvSpPr>
          <p:cNvPr id="17" name="TextBox 16">
            <a:extLst>
              <a:ext uri="{FF2B5EF4-FFF2-40B4-BE49-F238E27FC236}">
                <a16:creationId xmlns:a16="http://schemas.microsoft.com/office/drawing/2014/main" id="{E4559CBA-1401-56A8-5E9C-E804F18B1605}"/>
              </a:ext>
            </a:extLst>
          </p:cNvPr>
          <p:cNvSpPr txBox="1"/>
          <p:nvPr>
            <p:custDataLst>
              <p:tags r:id="rId13"/>
            </p:custDataLst>
          </p:nvPr>
        </p:nvSpPr>
        <p:spPr>
          <a:xfrm>
            <a:off x="3498268" y="3525956"/>
            <a:ext cx="2340000" cy="52322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des Nations Unies à Belgrade</a:t>
            </a:r>
          </a:p>
        </p:txBody>
      </p:sp>
      <p:sp>
        <p:nvSpPr>
          <p:cNvPr id="18" name="TextBox 17">
            <a:extLst>
              <a:ext uri="{FF2B5EF4-FFF2-40B4-BE49-F238E27FC236}">
                <a16:creationId xmlns:a16="http://schemas.microsoft.com/office/drawing/2014/main" id="{B303DDCF-8BED-38E2-F5B5-7645DC6E666F}"/>
              </a:ext>
            </a:extLst>
          </p:cNvPr>
          <p:cNvSpPr txBox="1"/>
          <p:nvPr>
            <p:custDataLst>
              <p:tags r:id="rId14"/>
            </p:custDataLst>
          </p:nvPr>
        </p:nvSpPr>
        <p:spPr>
          <a:xfrm>
            <a:off x="6345223" y="3427566"/>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Section des droits humains</a:t>
            </a:r>
          </a:p>
        </p:txBody>
      </p:sp>
      <p:sp>
        <p:nvSpPr>
          <p:cNvPr id="19" name="TextBox 18">
            <a:extLst>
              <a:ext uri="{FF2B5EF4-FFF2-40B4-BE49-F238E27FC236}">
                <a16:creationId xmlns:a16="http://schemas.microsoft.com/office/drawing/2014/main" id="{3EF439CE-53B7-EB7B-BC6F-0C7007EBDC41}"/>
              </a:ext>
            </a:extLst>
          </p:cNvPr>
          <p:cNvSpPr txBox="1"/>
          <p:nvPr>
            <p:custDataLst>
              <p:tags r:id="rId15"/>
            </p:custDataLst>
          </p:nvPr>
        </p:nvSpPr>
        <p:spPr>
          <a:xfrm>
            <a:off x="3498268" y="4439923"/>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Bureau de liaison militaire</a:t>
            </a:r>
          </a:p>
        </p:txBody>
      </p:sp>
      <p:sp>
        <p:nvSpPr>
          <p:cNvPr id="20" name="TextBox 19">
            <a:extLst>
              <a:ext uri="{FF2B5EF4-FFF2-40B4-BE49-F238E27FC236}">
                <a16:creationId xmlns:a16="http://schemas.microsoft.com/office/drawing/2014/main" id="{FD6AE69F-686A-E431-2734-7A1FF40189B7}"/>
              </a:ext>
            </a:extLst>
          </p:cNvPr>
          <p:cNvSpPr txBox="1"/>
          <p:nvPr>
            <p:custDataLst>
              <p:tags r:id="rId16"/>
            </p:custDataLst>
          </p:nvPr>
        </p:nvSpPr>
        <p:spPr>
          <a:xfrm>
            <a:off x="6353730" y="4439923"/>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Section de la sécurité</a:t>
            </a:r>
          </a:p>
        </p:txBody>
      </p:sp>
      <p:sp>
        <p:nvSpPr>
          <p:cNvPr id="21" name="TextBox 20">
            <a:extLst>
              <a:ext uri="{FF2B5EF4-FFF2-40B4-BE49-F238E27FC236}">
                <a16:creationId xmlns:a16="http://schemas.microsoft.com/office/drawing/2014/main" id="{2EE2D863-E944-24D9-7B09-07126848521F}"/>
              </a:ext>
            </a:extLst>
          </p:cNvPr>
          <p:cNvSpPr txBox="1"/>
          <p:nvPr>
            <p:custDataLst>
              <p:tags r:id="rId17"/>
            </p:custDataLst>
          </p:nvPr>
        </p:nvSpPr>
        <p:spPr>
          <a:xfrm>
            <a:off x="4927572" y="5435056"/>
            <a:ext cx="2340000" cy="720000"/>
          </a:xfrm>
          <a:prstGeom prst="rect">
            <a:avLst/>
          </a:prstGeom>
          <a:noFill/>
          <a:ln>
            <a:solidFill>
              <a:schemeClr val="bg1">
                <a:lumMod val="50000"/>
              </a:schemeClr>
            </a:solidFill>
          </a:ln>
        </p:spPr>
        <p:txBody>
          <a:bodyPr wrap="square" rtlCol="0" anchor="ctr">
            <a:spAutoFit/>
          </a:bodyPr>
          <a:lstStyle/>
          <a:p>
            <a:pPr algn="ctr"/>
            <a:r>
              <a:rPr lang="fr-FR" sz="1400" dirty="0">
                <a:latin typeface="Verdana" panose="020B0604030504040204" pitchFamily="34" charset="0"/>
                <a:ea typeface="Verdana" panose="020B0604030504040204" pitchFamily="34" charset="0"/>
              </a:rPr>
              <a:t>Division de l’appui à la mission</a:t>
            </a:r>
          </a:p>
        </p:txBody>
      </p:sp>
      <p:sp>
        <p:nvSpPr>
          <p:cNvPr id="22" name="TextBox 21">
            <a:extLst>
              <a:ext uri="{FF2B5EF4-FFF2-40B4-BE49-F238E27FC236}">
                <a16:creationId xmlns:a16="http://schemas.microsoft.com/office/drawing/2014/main" id="{B4E27C40-FEFB-4622-7E64-890650DD7EF6}"/>
              </a:ext>
            </a:extLst>
          </p:cNvPr>
          <p:cNvSpPr txBox="1"/>
          <p:nvPr>
            <p:custDataLst>
              <p:tags r:id="rId18"/>
            </p:custDataLst>
          </p:nvPr>
        </p:nvSpPr>
        <p:spPr>
          <a:xfrm>
            <a:off x="7794171" y="5510601"/>
            <a:ext cx="1629084" cy="892552"/>
          </a:xfrm>
          <a:prstGeom prst="rect">
            <a:avLst/>
          </a:prstGeom>
          <a:noFill/>
          <a:ln>
            <a:solidFill>
              <a:schemeClr val="bg1">
                <a:lumMod val="50000"/>
              </a:schemeClr>
            </a:solidFill>
          </a:ln>
        </p:spPr>
        <p:txBody>
          <a:bodyPr wrap="square" rtlCol="0" anchor="ctr">
            <a:spAutoFit/>
          </a:bodyPr>
          <a:lstStyle/>
          <a:p>
            <a:pPr algn="ctr"/>
            <a:r>
              <a:rPr lang="fr-FR" sz="1300" dirty="0">
                <a:latin typeface="Verdana" panose="020B0604030504040204" pitchFamily="34" charset="0"/>
                <a:ea typeface="Verdana" panose="020B0604030504040204" pitchFamily="34" charset="0"/>
              </a:rPr>
              <a:t>Sections des affaires judiciaires et pénitentiaires</a:t>
            </a:r>
          </a:p>
        </p:txBody>
      </p:sp>
      <p:sp>
        <p:nvSpPr>
          <p:cNvPr id="23" name="TextBox 22">
            <a:extLst>
              <a:ext uri="{FF2B5EF4-FFF2-40B4-BE49-F238E27FC236}">
                <a16:creationId xmlns:a16="http://schemas.microsoft.com/office/drawing/2014/main" id="{00EC4513-A0F7-FB5A-5D50-4A9325B021EC}"/>
              </a:ext>
            </a:extLst>
          </p:cNvPr>
          <p:cNvSpPr txBox="1"/>
          <p:nvPr>
            <p:custDataLst>
              <p:tags r:id="rId19"/>
            </p:custDataLst>
          </p:nvPr>
        </p:nvSpPr>
        <p:spPr>
          <a:xfrm>
            <a:off x="10044555" y="5510601"/>
            <a:ext cx="1800000" cy="892552"/>
          </a:xfrm>
          <a:prstGeom prst="rect">
            <a:avLst/>
          </a:prstGeom>
          <a:solidFill>
            <a:schemeClr val="bg1">
              <a:lumMod val="95000"/>
            </a:schemeClr>
          </a:solidFill>
          <a:ln>
            <a:solidFill>
              <a:schemeClr val="bg1">
                <a:lumMod val="50000"/>
              </a:schemeClr>
            </a:solidFill>
          </a:ln>
        </p:spPr>
        <p:txBody>
          <a:bodyPr wrap="square" rtlCol="0" anchor="ctr">
            <a:spAutoFit/>
          </a:bodyPr>
          <a:lstStyle/>
          <a:p>
            <a:pPr algn="ctr"/>
            <a:r>
              <a:rPr lang="fr-FR" sz="1300" dirty="0">
                <a:latin typeface="Verdana" panose="020B0604030504040204" pitchFamily="34" charset="0"/>
                <a:ea typeface="Verdana" panose="020B0604030504040204" pitchFamily="34" charset="0"/>
              </a:rPr>
              <a:t>Bureau du conseiller principal pour les questions de police</a:t>
            </a:r>
          </a:p>
        </p:txBody>
      </p:sp>
      <p:cxnSp>
        <p:nvCxnSpPr>
          <p:cNvPr id="40" name="Straight Connector 39">
            <a:extLst>
              <a:ext uri="{FF2B5EF4-FFF2-40B4-BE49-F238E27FC236}">
                <a16:creationId xmlns:a16="http://schemas.microsoft.com/office/drawing/2014/main" id="{1F7F1E53-8531-C6A5-22DA-74E24710E7E6}"/>
              </a:ext>
            </a:extLst>
          </p:cNvPr>
          <p:cNvCxnSpPr>
            <a:cxnSpLocks/>
            <a:stCxn id="5" idx="3"/>
            <a:endCxn id="9" idx="1"/>
          </p:cNvCxnSpPr>
          <p:nvPr>
            <p:custDataLst>
              <p:tags r:id="rId20"/>
            </p:custDataLst>
          </p:nvPr>
        </p:nvCxnSpPr>
        <p:spPr>
          <a:xfrm>
            <a:off x="3047443" y="1757562"/>
            <a:ext cx="88855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9D63129-B9A1-612D-3764-E3697811BF25}"/>
              </a:ext>
            </a:extLst>
          </p:cNvPr>
          <p:cNvCxnSpPr>
            <a:cxnSpLocks/>
            <a:stCxn id="9" idx="3"/>
            <a:endCxn id="10" idx="1"/>
          </p:cNvCxnSpPr>
          <p:nvPr>
            <p:custDataLst>
              <p:tags r:id="rId21"/>
            </p:custDataLst>
          </p:nvPr>
        </p:nvCxnSpPr>
        <p:spPr>
          <a:xfrm>
            <a:off x="8255999" y="1757562"/>
            <a:ext cx="34855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20FB15-2612-D535-6E04-DBF8822F5B01}"/>
              </a:ext>
            </a:extLst>
          </p:cNvPr>
          <p:cNvCxnSpPr>
            <a:cxnSpLocks/>
            <a:stCxn id="9" idx="2"/>
            <a:endCxn id="21" idx="0"/>
          </p:cNvCxnSpPr>
          <p:nvPr>
            <p:custDataLst>
              <p:tags r:id="rId22"/>
            </p:custDataLst>
          </p:nvPr>
        </p:nvCxnSpPr>
        <p:spPr>
          <a:xfrm>
            <a:off x="6095999" y="2117562"/>
            <a:ext cx="1573" cy="331749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D70B234-5D16-305F-D145-7FFBB4E931B2}"/>
              </a:ext>
            </a:extLst>
          </p:cNvPr>
          <p:cNvCxnSpPr>
            <a:cxnSpLocks/>
            <a:stCxn id="15" idx="3"/>
            <a:endCxn id="16" idx="1"/>
          </p:cNvCxnSpPr>
          <p:nvPr>
            <p:custDataLst>
              <p:tags r:id="rId23"/>
            </p:custDataLst>
          </p:nvPr>
        </p:nvCxnSpPr>
        <p:spPr>
          <a:xfrm>
            <a:off x="5838268" y="2772564"/>
            <a:ext cx="51546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3F2EA3E-0CC9-9978-E9CE-3A2508D9BED8}"/>
              </a:ext>
            </a:extLst>
          </p:cNvPr>
          <p:cNvCxnSpPr>
            <a:cxnSpLocks/>
            <a:stCxn id="17" idx="3"/>
            <a:endCxn id="18" idx="1"/>
          </p:cNvCxnSpPr>
          <p:nvPr>
            <p:custDataLst>
              <p:tags r:id="rId24"/>
            </p:custDataLst>
          </p:nvPr>
        </p:nvCxnSpPr>
        <p:spPr>
          <a:xfrm>
            <a:off x="5838268" y="3787566"/>
            <a:ext cx="50695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9D5281E-B4CF-D1E9-35A6-0A0683D11DAD}"/>
              </a:ext>
            </a:extLst>
          </p:cNvPr>
          <p:cNvCxnSpPr>
            <a:cxnSpLocks/>
            <a:stCxn id="19" idx="3"/>
            <a:endCxn id="20" idx="1"/>
          </p:cNvCxnSpPr>
          <p:nvPr>
            <p:custDataLst>
              <p:tags r:id="rId25"/>
            </p:custDataLst>
          </p:nvPr>
        </p:nvCxnSpPr>
        <p:spPr>
          <a:xfrm>
            <a:off x="5838268" y="4799923"/>
            <a:ext cx="51546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45FB810-DD52-190B-CD4C-3C4770196035}"/>
              </a:ext>
            </a:extLst>
          </p:cNvPr>
          <p:cNvCxnSpPr>
            <a:cxnSpLocks/>
            <a:stCxn id="6" idx="3"/>
          </p:cNvCxnSpPr>
          <p:nvPr>
            <p:custDataLst>
              <p:tags r:id="rId26"/>
            </p:custDataLst>
          </p:nvPr>
        </p:nvCxnSpPr>
        <p:spPr>
          <a:xfrm flipV="1">
            <a:off x="3047443" y="2771241"/>
            <a:ext cx="203174" cy="132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046E6F1-2A49-803A-3C70-7EF1BCF1B3E0}"/>
              </a:ext>
            </a:extLst>
          </p:cNvPr>
          <p:cNvCxnSpPr>
            <a:cxnSpLocks/>
          </p:cNvCxnSpPr>
          <p:nvPr>
            <p:custDataLst>
              <p:tags r:id="rId27"/>
            </p:custDataLst>
          </p:nvPr>
        </p:nvCxnSpPr>
        <p:spPr>
          <a:xfrm flipV="1">
            <a:off x="3240537" y="1757562"/>
            <a:ext cx="0" cy="101301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8234E6D-C899-E0E2-0222-C53B30D4DC8D}"/>
              </a:ext>
            </a:extLst>
          </p:cNvPr>
          <p:cNvCxnSpPr>
            <a:cxnSpLocks/>
            <a:stCxn id="10" idx="3"/>
          </p:cNvCxnSpPr>
          <p:nvPr>
            <p:custDataLst>
              <p:tags r:id="rId28"/>
            </p:custDataLst>
          </p:nvPr>
        </p:nvCxnSpPr>
        <p:spPr>
          <a:xfrm>
            <a:off x="11484555" y="1757562"/>
            <a:ext cx="36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7B9FAC8-8C30-9F0E-E62A-F294C8566689}"/>
              </a:ext>
            </a:extLst>
          </p:cNvPr>
          <p:cNvCxnSpPr>
            <a:cxnSpLocks/>
            <a:stCxn id="14" idx="3"/>
          </p:cNvCxnSpPr>
          <p:nvPr>
            <p:custDataLst>
              <p:tags r:id="rId29"/>
            </p:custDataLst>
          </p:nvPr>
        </p:nvCxnSpPr>
        <p:spPr>
          <a:xfrm>
            <a:off x="11484555" y="4799923"/>
            <a:ext cx="36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E13932AD-ED7F-8DD4-208D-D0DCE19FDBBD}"/>
              </a:ext>
            </a:extLst>
          </p:cNvPr>
          <p:cNvCxnSpPr>
            <a:cxnSpLocks/>
          </p:cNvCxnSpPr>
          <p:nvPr>
            <p:custDataLst>
              <p:tags r:id="rId30"/>
            </p:custDataLst>
          </p:nvPr>
        </p:nvCxnSpPr>
        <p:spPr>
          <a:xfrm>
            <a:off x="11844555" y="1757562"/>
            <a:ext cx="0" cy="304236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B6E26276-7217-CE0F-A768-5C03E427A581}"/>
              </a:ext>
            </a:extLst>
          </p:cNvPr>
          <p:cNvCxnSpPr>
            <a:cxnSpLocks/>
            <a:stCxn id="11" idx="3"/>
          </p:cNvCxnSpPr>
          <p:nvPr>
            <p:custDataLst>
              <p:tags r:id="rId31"/>
            </p:custDataLst>
          </p:nvPr>
        </p:nvCxnSpPr>
        <p:spPr>
          <a:xfrm flipV="1">
            <a:off x="11484555" y="2770580"/>
            <a:ext cx="360000" cy="337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618BD0F-9908-7780-E71A-44DC779F6857}"/>
              </a:ext>
            </a:extLst>
          </p:cNvPr>
          <p:cNvCxnSpPr>
            <a:cxnSpLocks/>
            <a:stCxn id="13" idx="3"/>
          </p:cNvCxnSpPr>
          <p:nvPr>
            <p:custDataLst>
              <p:tags r:id="rId32"/>
            </p:custDataLst>
          </p:nvPr>
        </p:nvCxnSpPr>
        <p:spPr>
          <a:xfrm flipV="1">
            <a:off x="11484555" y="3783530"/>
            <a:ext cx="360000" cy="403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F8079FA-BD93-F25C-818E-ECE1E937B5FE}"/>
              </a:ext>
            </a:extLst>
          </p:cNvPr>
          <p:cNvCxnSpPr>
            <a:cxnSpLocks/>
            <a:stCxn id="6" idx="1"/>
          </p:cNvCxnSpPr>
          <p:nvPr>
            <p:custDataLst>
              <p:tags r:id="rId33"/>
            </p:custDataLst>
          </p:nvPr>
        </p:nvCxnSpPr>
        <p:spPr>
          <a:xfrm flipH="1" flipV="1">
            <a:off x="338936" y="2768529"/>
            <a:ext cx="368507" cy="403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2DFB601-A0C8-A9A2-1793-838EBF5688DE}"/>
              </a:ext>
            </a:extLst>
          </p:cNvPr>
          <p:cNvCxnSpPr>
            <a:cxnSpLocks/>
            <a:stCxn id="8" idx="1"/>
          </p:cNvCxnSpPr>
          <p:nvPr>
            <p:custDataLst>
              <p:tags r:id="rId34"/>
            </p:custDataLst>
          </p:nvPr>
        </p:nvCxnSpPr>
        <p:spPr>
          <a:xfrm flipH="1">
            <a:off x="338937" y="4799923"/>
            <a:ext cx="36850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09D7689F-E697-AADC-3E35-C0C178221D1F}"/>
              </a:ext>
            </a:extLst>
          </p:cNvPr>
          <p:cNvCxnSpPr>
            <a:cxnSpLocks/>
          </p:cNvCxnSpPr>
          <p:nvPr>
            <p:custDataLst>
              <p:tags r:id="rId35"/>
            </p:custDataLst>
          </p:nvPr>
        </p:nvCxnSpPr>
        <p:spPr>
          <a:xfrm flipH="1">
            <a:off x="328857" y="2768529"/>
            <a:ext cx="10079" cy="203139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46D5BF2-F72A-D144-98DE-CB1A9BB71316}"/>
              </a:ext>
            </a:extLst>
          </p:cNvPr>
          <p:cNvCxnSpPr>
            <a:cxnSpLocks/>
            <a:stCxn id="7" idx="1"/>
          </p:cNvCxnSpPr>
          <p:nvPr>
            <p:custDataLst>
              <p:tags r:id="rId36"/>
            </p:custDataLst>
          </p:nvPr>
        </p:nvCxnSpPr>
        <p:spPr>
          <a:xfrm flipH="1" flipV="1">
            <a:off x="328856" y="3783530"/>
            <a:ext cx="370080" cy="403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6957B91-B596-93D0-1585-F997783AE400}"/>
              </a:ext>
            </a:extLst>
          </p:cNvPr>
          <p:cNvCxnSpPr>
            <a:cxnSpLocks/>
          </p:cNvCxnSpPr>
          <p:nvPr>
            <p:custDataLst>
              <p:tags r:id="rId37"/>
            </p:custDataLst>
          </p:nvPr>
        </p:nvCxnSpPr>
        <p:spPr>
          <a:xfrm>
            <a:off x="9423255" y="5812280"/>
            <a:ext cx="63082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E95939F6-A459-6EE8-1D55-5537B1799026}"/>
              </a:ext>
            </a:extLst>
          </p:cNvPr>
          <p:cNvCxnSpPr>
            <a:cxnSpLocks/>
            <a:stCxn id="14" idx="2"/>
          </p:cNvCxnSpPr>
          <p:nvPr>
            <p:custDataLst>
              <p:tags r:id="rId38"/>
            </p:custDataLst>
          </p:nvPr>
        </p:nvCxnSpPr>
        <p:spPr>
          <a:xfrm>
            <a:off x="10314555" y="5159923"/>
            <a:ext cx="0" cy="180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B2D5F4F9-0945-254C-DD08-9C42AC8CF567}"/>
              </a:ext>
            </a:extLst>
          </p:cNvPr>
          <p:cNvCxnSpPr>
            <a:cxnSpLocks/>
          </p:cNvCxnSpPr>
          <p:nvPr>
            <p:custDataLst>
              <p:tags r:id="rId39"/>
            </p:custDataLst>
          </p:nvPr>
        </p:nvCxnSpPr>
        <p:spPr>
          <a:xfrm flipH="1">
            <a:off x="9738667" y="5336793"/>
            <a:ext cx="57588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412089DF-D3C1-9E60-27AA-8EE434469E58}"/>
              </a:ext>
            </a:extLst>
          </p:cNvPr>
          <p:cNvCxnSpPr>
            <a:cxnSpLocks/>
          </p:cNvCxnSpPr>
          <p:nvPr>
            <p:custDataLst>
              <p:tags r:id="rId40"/>
            </p:custDataLst>
          </p:nvPr>
        </p:nvCxnSpPr>
        <p:spPr>
          <a:xfrm>
            <a:off x="9738667" y="5337969"/>
            <a:ext cx="0" cy="47235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4399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7F8B6F-3321-5976-4289-30EE128A3DB4}"/>
              </a:ext>
            </a:extLst>
          </p:cNvPr>
          <p:cNvSpPr txBox="1"/>
          <p:nvPr>
            <p:custDataLst>
              <p:tags r:id="rId1"/>
            </p:custDataLst>
          </p:nvPr>
        </p:nvSpPr>
        <p:spPr>
          <a:xfrm>
            <a:off x="1195821" y="740637"/>
            <a:ext cx="9800356"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Représentant spécial du Secrétaire général/chef de mission</a:t>
            </a:r>
          </a:p>
        </p:txBody>
      </p:sp>
      <p:sp>
        <p:nvSpPr>
          <p:cNvPr id="4" name="TextBox 3">
            <a:extLst>
              <a:ext uri="{FF2B5EF4-FFF2-40B4-BE49-F238E27FC236}">
                <a16:creationId xmlns:a16="http://schemas.microsoft.com/office/drawing/2014/main" id="{32B1DDCD-8CD8-D772-8308-2E4B7881AD43}"/>
              </a:ext>
            </a:extLst>
          </p:cNvPr>
          <p:cNvSpPr txBox="1"/>
          <p:nvPr>
            <p:custDataLst>
              <p:tags r:id="rId2"/>
            </p:custDataLst>
          </p:nvPr>
        </p:nvSpPr>
        <p:spPr>
          <a:xfrm>
            <a:off x="1598645" y="1438354"/>
            <a:ext cx="900000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fr-FR" sz="2000" dirty="0">
                <a:latin typeface="Verdana"/>
                <a:ea typeface="Verdana"/>
              </a:rPr>
              <a:t>Exerce une autorité opérationnelle sur </a:t>
            </a:r>
            <a:r>
              <a:rPr lang="fr-FR" sz="2000" b="1" dirty="0">
                <a:latin typeface="Verdana"/>
                <a:ea typeface="Verdana"/>
              </a:rPr>
              <a:t>tout</a:t>
            </a:r>
            <a:r>
              <a:rPr lang="fr-FR" sz="2000" dirty="0">
                <a:latin typeface="Verdana"/>
                <a:ea typeface="Verdana"/>
              </a:rPr>
              <a:t> le personnel des missions de maintien de la paix de l’ONU</a:t>
            </a:r>
          </a:p>
          <a:p>
            <a:pPr marL="285750" indent="-285750" algn="l">
              <a:buFont typeface="Arial" panose="020B0604020202020204" pitchFamily="34" charset="0"/>
              <a:buChar char="•"/>
            </a:pPr>
            <a:endParaRPr lang="fr-FR" sz="2000" dirty="0">
              <a:latin typeface="Verdana"/>
              <a:ea typeface="Verdana"/>
            </a:endParaRPr>
          </a:p>
          <a:p>
            <a:pPr marL="285750" indent="-285750" algn="l">
              <a:buFont typeface="Arial" panose="020B0604020202020204" pitchFamily="34" charset="0"/>
              <a:buChar char="•"/>
            </a:pPr>
            <a:r>
              <a:rPr lang="fr-FR" sz="2000" dirty="0">
                <a:latin typeface="Verdana"/>
                <a:ea typeface="Verdana"/>
              </a:rPr>
              <a:t>Responsable de la vision et de l’orientation stratégiques</a:t>
            </a:r>
          </a:p>
        </p:txBody>
      </p:sp>
      <p:pic>
        <p:nvPicPr>
          <p:cNvPr id="1028" name="Picture 4" descr="News | UNMISS">
            <a:extLst>
              <a:ext uri="{FF2B5EF4-FFF2-40B4-BE49-F238E27FC236}">
                <a16:creationId xmlns:a16="http://schemas.microsoft.com/office/drawing/2014/main" id="{0E883C1A-CA60-D00E-194E-1B2CDE4C0D16}"/>
              </a:ext>
            </a:extLst>
          </p:cNvPr>
          <p:cNvPicPr>
            <a:picLocks noChangeAspect="1" noChangeArrowheads="1"/>
          </p:cNvPicPr>
          <p:nvPr>
            <p:custDataLst>
              <p:tags r:id="rId3"/>
            </p:custDataLst>
          </p:nvPr>
        </p:nvPicPr>
        <p:blipFill>
          <a:blip r:embed="rId5">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3581399" y="3062073"/>
            <a:ext cx="5029200" cy="2911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8489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00.xml><?xml version="1.0" encoding="utf-8"?>
<p:tagLst xmlns:a="http://schemas.openxmlformats.org/drawingml/2006/main" xmlns:r="http://schemas.openxmlformats.org/officeDocument/2006/relationships" xmlns:p="http://schemas.openxmlformats.org/presentationml/2006/main">
  <p:tag name="NUM" val="2"/>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1"/>
</p:tagLst>
</file>

<file path=ppt/tags/tag104.xml><?xml version="1.0" encoding="utf-8"?>
<p:tagLst xmlns:a="http://schemas.openxmlformats.org/drawingml/2006/main" xmlns:r="http://schemas.openxmlformats.org/officeDocument/2006/relationships" xmlns:p="http://schemas.openxmlformats.org/presentationml/2006/main">
  <p:tag name="NUM" val="2"/>
</p:tagLst>
</file>

<file path=ppt/tags/tag105.xml><?xml version="1.0" encoding="utf-8"?>
<p:tagLst xmlns:a="http://schemas.openxmlformats.org/drawingml/2006/main" xmlns:r="http://schemas.openxmlformats.org/officeDocument/2006/relationships" xmlns:p="http://schemas.openxmlformats.org/presentationml/2006/main">
  <p:tag name="NUM" val="3"/>
</p:tagLst>
</file>

<file path=ppt/tags/tag106.xml><?xml version="1.0" encoding="utf-8"?>
<p:tagLst xmlns:a="http://schemas.openxmlformats.org/drawingml/2006/main" xmlns:r="http://schemas.openxmlformats.org/officeDocument/2006/relationships" xmlns:p="http://schemas.openxmlformats.org/presentationml/2006/main">
  <p:tag name="NUM" val="4"/>
</p:tagLst>
</file>

<file path=ppt/tags/tag107.xml><?xml version="1.0" encoding="utf-8"?>
<p:tagLst xmlns:a="http://schemas.openxmlformats.org/drawingml/2006/main" xmlns:r="http://schemas.openxmlformats.org/officeDocument/2006/relationships" xmlns:p="http://schemas.openxmlformats.org/presentationml/2006/main">
  <p:tag name="NUM" val="5"/>
</p:tagLst>
</file>

<file path=ppt/tags/tag108.xml><?xml version="1.0" encoding="utf-8"?>
<p:tagLst xmlns:a="http://schemas.openxmlformats.org/drawingml/2006/main" xmlns:r="http://schemas.openxmlformats.org/officeDocument/2006/relationships" xmlns:p="http://schemas.openxmlformats.org/presentationml/2006/main">
  <p:tag name="NUM" val="6"/>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7"/>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11.xml><?xml version="1.0" encoding="utf-8"?>
<p:tagLst xmlns:a="http://schemas.openxmlformats.org/drawingml/2006/main" xmlns:r="http://schemas.openxmlformats.org/officeDocument/2006/relationships" xmlns:p="http://schemas.openxmlformats.org/presentationml/2006/main">
  <p:tag name="NUM" val="3"/>
</p:tagLst>
</file>

<file path=ppt/tags/tag112.xml><?xml version="1.0" encoding="utf-8"?>
<p:tagLst xmlns:a="http://schemas.openxmlformats.org/drawingml/2006/main" xmlns:r="http://schemas.openxmlformats.org/officeDocument/2006/relationships" xmlns:p="http://schemas.openxmlformats.org/presentationml/2006/main">
  <p:tag name="NUM" val="4"/>
</p:tagLst>
</file>

<file path=ppt/tags/tag113.xml><?xml version="1.0" encoding="utf-8"?>
<p:tagLst xmlns:a="http://schemas.openxmlformats.org/drawingml/2006/main" xmlns:r="http://schemas.openxmlformats.org/officeDocument/2006/relationships" xmlns:p="http://schemas.openxmlformats.org/presentationml/2006/main">
  <p:tag name="NUM" val="5"/>
</p:tagLst>
</file>

<file path=ppt/tags/tag114.xml><?xml version="1.0" encoding="utf-8"?>
<p:tagLst xmlns:a="http://schemas.openxmlformats.org/drawingml/2006/main" xmlns:r="http://schemas.openxmlformats.org/officeDocument/2006/relationships" xmlns:p="http://schemas.openxmlformats.org/presentationml/2006/main">
  <p:tag name="NUM" val="6"/>
</p:tagLst>
</file>

<file path=ppt/tags/tag115.xml><?xml version="1.0" encoding="utf-8"?>
<p:tagLst xmlns:a="http://schemas.openxmlformats.org/drawingml/2006/main" xmlns:r="http://schemas.openxmlformats.org/officeDocument/2006/relationships" xmlns:p="http://schemas.openxmlformats.org/presentationml/2006/main">
  <p:tag name="NUM" val="7"/>
</p:tagLst>
</file>

<file path=ppt/tags/tag116.xml><?xml version="1.0" encoding="utf-8"?>
<p:tagLst xmlns:a="http://schemas.openxmlformats.org/drawingml/2006/main" xmlns:r="http://schemas.openxmlformats.org/officeDocument/2006/relationships" xmlns:p="http://schemas.openxmlformats.org/presentationml/2006/main">
  <p:tag name="NUM" val="8"/>
</p:tagLst>
</file>

<file path=ppt/tags/tag117.xml><?xml version="1.0" encoding="utf-8"?>
<p:tagLst xmlns:a="http://schemas.openxmlformats.org/drawingml/2006/main" xmlns:r="http://schemas.openxmlformats.org/officeDocument/2006/relationships" xmlns:p="http://schemas.openxmlformats.org/presentationml/2006/main">
  <p:tag name="NUM" val="9"/>
</p:tagLst>
</file>

<file path=ppt/tags/tag118.xml><?xml version="1.0" encoding="utf-8"?>
<p:tagLst xmlns:a="http://schemas.openxmlformats.org/drawingml/2006/main" xmlns:r="http://schemas.openxmlformats.org/officeDocument/2006/relationships" xmlns:p="http://schemas.openxmlformats.org/presentationml/2006/main">
  <p:tag name="NUM" val="1"/>
</p:tagLst>
</file>

<file path=ppt/tags/tag119.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8"/>
</p:tagLst>
</file>

<file path=ppt/tags/tag120.xml><?xml version="1.0" encoding="utf-8"?>
<p:tagLst xmlns:a="http://schemas.openxmlformats.org/drawingml/2006/main" xmlns:r="http://schemas.openxmlformats.org/officeDocument/2006/relationships" xmlns:p="http://schemas.openxmlformats.org/presentationml/2006/main">
  <p:tag name="NUM" val="3"/>
</p:tagLst>
</file>

<file path=ppt/tags/tag121.xml><?xml version="1.0" encoding="utf-8"?>
<p:tagLst xmlns:a="http://schemas.openxmlformats.org/drawingml/2006/main" xmlns:r="http://schemas.openxmlformats.org/officeDocument/2006/relationships" xmlns:p="http://schemas.openxmlformats.org/presentationml/2006/main">
  <p:tag name="NUM" val="1"/>
</p:tagLst>
</file>

<file path=ppt/tags/tag122.xml><?xml version="1.0" encoding="utf-8"?>
<p:tagLst xmlns:a="http://schemas.openxmlformats.org/drawingml/2006/main" xmlns:r="http://schemas.openxmlformats.org/officeDocument/2006/relationships" xmlns:p="http://schemas.openxmlformats.org/presentationml/2006/main">
  <p:tag name="NUM" val="2"/>
</p:tagLst>
</file>

<file path=ppt/tags/tag123.xml><?xml version="1.0" encoding="utf-8"?>
<p:tagLst xmlns:a="http://schemas.openxmlformats.org/drawingml/2006/main" xmlns:r="http://schemas.openxmlformats.org/officeDocument/2006/relationships" xmlns:p="http://schemas.openxmlformats.org/presentationml/2006/main">
  <p:tag name="NUM" val="3"/>
</p:tagLst>
</file>

<file path=ppt/tags/tag124.xml><?xml version="1.0" encoding="utf-8"?>
<p:tagLst xmlns:a="http://schemas.openxmlformats.org/drawingml/2006/main" xmlns:r="http://schemas.openxmlformats.org/officeDocument/2006/relationships" xmlns:p="http://schemas.openxmlformats.org/presentationml/2006/main">
  <p:tag name="NUM" val="4"/>
</p:tagLst>
</file>

<file path=ppt/tags/tag125.xml><?xml version="1.0" encoding="utf-8"?>
<p:tagLst xmlns:a="http://schemas.openxmlformats.org/drawingml/2006/main" xmlns:r="http://schemas.openxmlformats.org/officeDocument/2006/relationships" xmlns:p="http://schemas.openxmlformats.org/presentationml/2006/main">
  <p:tag name="NUM" val="5"/>
</p:tagLst>
</file>

<file path=ppt/tags/tag126.xml><?xml version="1.0" encoding="utf-8"?>
<p:tagLst xmlns:a="http://schemas.openxmlformats.org/drawingml/2006/main" xmlns:r="http://schemas.openxmlformats.org/officeDocument/2006/relationships" xmlns:p="http://schemas.openxmlformats.org/presentationml/2006/main">
  <p:tag name="NUM" val="1"/>
</p:tagLst>
</file>

<file path=ppt/tags/tag127.xml><?xml version="1.0" encoding="utf-8"?>
<p:tagLst xmlns:a="http://schemas.openxmlformats.org/drawingml/2006/main" xmlns:r="http://schemas.openxmlformats.org/officeDocument/2006/relationships" xmlns:p="http://schemas.openxmlformats.org/presentationml/2006/main">
  <p:tag name="NUM" val="2"/>
</p:tagLst>
</file>

<file path=ppt/tags/tag128.xml><?xml version="1.0" encoding="utf-8"?>
<p:tagLst xmlns:a="http://schemas.openxmlformats.org/drawingml/2006/main" xmlns:r="http://schemas.openxmlformats.org/officeDocument/2006/relationships" xmlns:p="http://schemas.openxmlformats.org/presentationml/2006/main">
  <p:tag name="NUM" val="1"/>
</p:tagLst>
</file>

<file path=ppt/tags/tag129.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9"/>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10"/>
</p:tagLst>
</file>

<file path=ppt/tags/tag15.xml><?xml version="1.0" encoding="utf-8"?>
<p:tagLst xmlns:a="http://schemas.openxmlformats.org/drawingml/2006/main" xmlns:r="http://schemas.openxmlformats.org/officeDocument/2006/relationships" xmlns:p="http://schemas.openxmlformats.org/presentationml/2006/main">
  <p:tag name="NUM" val="11"/>
</p:tagLst>
</file>

<file path=ppt/tags/tag16.xml><?xml version="1.0" encoding="utf-8"?>
<p:tagLst xmlns:a="http://schemas.openxmlformats.org/drawingml/2006/main" xmlns:r="http://schemas.openxmlformats.org/officeDocument/2006/relationships" xmlns:p="http://schemas.openxmlformats.org/presentationml/2006/main">
  <p:tag name="NUM" val="12"/>
</p:tagLst>
</file>

<file path=ppt/tags/tag17.xml><?xml version="1.0" encoding="utf-8"?>
<p:tagLst xmlns:a="http://schemas.openxmlformats.org/drawingml/2006/main" xmlns:r="http://schemas.openxmlformats.org/officeDocument/2006/relationships" xmlns:p="http://schemas.openxmlformats.org/presentationml/2006/main">
  <p:tag name="NUM" val="13"/>
</p:tagLst>
</file>

<file path=ppt/tags/tag18.xml><?xml version="1.0" encoding="utf-8"?>
<p:tagLst xmlns:a="http://schemas.openxmlformats.org/drawingml/2006/main" xmlns:r="http://schemas.openxmlformats.org/officeDocument/2006/relationships" xmlns:p="http://schemas.openxmlformats.org/presentationml/2006/main">
  <p:tag name="NUM" val="14"/>
</p:tagLst>
</file>

<file path=ppt/tags/tag19.xml><?xml version="1.0" encoding="utf-8"?>
<p:tagLst xmlns:a="http://schemas.openxmlformats.org/drawingml/2006/main" xmlns:r="http://schemas.openxmlformats.org/officeDocument/2006/relationships" xmlns:p="http://schemas.openxmlformats.org/presentationml/2006/main">
  <p:tag name="NUM" val="15"/>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16"/>
</p:tagLst>
</file>

<file path=ppt/tags/tag21.xml><?xml version="1.0" encoding="utf-8"?>
<p:tagLst xmlns:a="http://schemas.openxmlformats.org/drawingml/2006/main" xmlns:r="http://schemas.openxmlformats.org/officeDocument/2006/relationships" xmlns:p="http://schemas.openxmlformats.org/presentationml/2006/main">
  <p:tag name="NUM" val="17"/>
</p:tagLst>
</file>

<file path=ppt/tags/tag22.xml><?xml version="1.0" encoding="utf-8"?>
<p:tagLst xmlns:a="http://schemas.openxmlformats.org/drawingml/2006/main" xmlns:r="http://schemas.openxmlformats.org/officeDocument/2006/relationships" xmlns:p="http://schemas.openxmlformats.org/presentationml/2006/main">
  <p:tag name="NUM" val="18"/>
</p:tagLst>
</file>

<file path=ppt/tags/tag23.xml><?xml version="1.0" encoding="utf-8"?>
<p:tagLst xmlns:a="http://schemas.openxmlformats.org/drawingml/2006/main" xmlns:r="http://schemas.openxmlformats.org/officeDocument/2006/relationships" xmlns:p="http://schemas.openxmlformats.org/presentationml/2006/main">
  <p:tag name="NUM" val="19"/>
</p:tagLst>
</file>

<file path=ppt/tags/tag24.xml><?xml version="1.0" encoding="utf-8"?>
<p:tagLst xmlns:a="http://schemas.openxmlformats.org/drawingml/2006/main" xmlns:r="http://schemas.openxmlformats.org/officeDocument/2006/relationships" xmlns:p="http://schemas.openxmlformats.org/presentationml/2006/main">
  <p:tag name="NUM" val="20"/>
</p:tagLst>
</file>

<file path=ppt/tags/tag25.xml><?xml version="1.0" encoding="utf-8"?>
<p:tagLst xmlns:a="http://schemas.openxmlformats.org/drawingml/2006/main" xmlns:r="http://schemas.openxmlformats.org/officeDocument/2006/relationships" xmlns:p="http://schemas.openxmlformats.org/presentationml/2006/main">
  <p:tag name="NUM" val="21"/>
</p:tagLst>
</file>

<file path=ppt/tags/tag26.xml><?xml version="1.0" encoding="utf-8"?>
<p:tagLst xmlns:a="http://schemas.openxmlformats.org/drawingml/2006/main" xmlns:r="http://schemas.openxmlformats.org/officeDocument/2006/relationships" xmlns:p="http://schemas.openxmlformats.org/presentationml/2006/main">
  <p:tag name="NUM" val="22"/>
</p:tagLst>
</file>

<file path=ppt/tags/tag27.xml><?xml version="1.0" encoding="utf-8"?>
<p:tagLst xmlns:a="http://schemas.openxmlformats.org/drawingml/2006/main" xmlns:r="http://schemas.openxmlformats.org/officeDocument/2006/relationships" xmlns:p="http://schemas.openxmlformats.org/presentationml/2006/main">
  <p:tag name="NUM" val="23"/>
</p:tagLst>
</file>

<file path=ppt/tags/tag28.xml><?xml version="1.0" encoding="utf-8"?>
<p:tagLst xmlns:a="http://schemas.openxmlformats.org/drawingml/2006/main" xmlns:r="http://schemas.openxmlformats.org/officeDocument/2006/relationships" xmlns:p="http://schemas.openxmlformats.org/presentationml/2006/main">
  <p:tag name="NUM" val="24"/>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5"/>
</p:tagLst>
</file>

<file path=ppt/tags/tag37.xml><?xml version="1.0" encoding="utf-8"?>
<p:tagLst xmlns:a="http://schemas.openxmlformats.org/drawingml/2006/main" xmlns:r="http://schemas.openxmlformats.org/officeDocument/2006/relationships" xmlns:p="http://schemas.openxmlformats.org/presentationml/2006/main">
  <p:tag name="NUM" val="6"/>
</p:tagLst>
</file>

<file path=ppt/tags/tag38.xml><?xml version="1.0" encoding="utf-8"?>
<p:tagLst xmlns:a="http://schemas.openxmlformats.org/drawingml/2006/main" xmlns:r="http://schemas.openxmlformats.org/officeDocument/2006/relationships" xmlns:p="http://schemas.openxmlformats.org/presentationml/2006/main">
  <p:tag name="NUM" val="7"/>
</p:tagLst>
</file>

<file path=ppt/tags/tag39.xml><?xml version="1.0" encoding="utf-8"?>
<p:tagLst xmlns:a="http://schemas.openxmlformats.org/drawingml/2006/main" xmlns:r="http://schemas.openxmlformats.org/officeDocument/2006/relationships" xmlns:p="http://schemas.openxmlformats.org/presentationml/2006/main">
  <p:tag name="NUM" val="8"/>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9"/>
</p:tagLst>
</file>

<file path=ppt/tags/tag41.xml><?xml version="1.0" encoding="utf-8"?>
<p:tagLst xmlns:a="http://schemas.openxmlformats.org/drawingml/2006/main" xmlns:r="http://schemas.openxmlformats.org/officeDocument/2006/relationships" xmlns:p="http://schemas.openxmlformats.org/presentationml/2006/main">
  <p:tag name="NUM" val="10"/>
</p:tagLst>
</file>

<file path=ppt/tags/tag42.xml><?xml version="1.0" encoding="utf-8"?>
<p:tagLst xmlns:a="http://schemas.openxmlformats.org/drawingml/2006/main" xmlns:r="http://schemas.openxmlformats.org/officeDocument/2006/relationships" xmlns:p="http://schemas.openxmlformats.org/presentationml/2006/main">
  <p:tag name="NUM" val="11"/>
</p:tagLst>
</file>

<file path=ppt/tags/tag43.xml><?xml version="1.0" encoding="utf-8"?>
<p:tagLst xmlns:a="http://schemas.openxmlformats.org/drawingml/2006/main" xmlns:r="http://schemas.openxmlformats.org/officeDocument/2006/relationships" xmlns:p="http://schemas.openxmlformats.org/presentationml/2006/main">
  <p:tag name="NUM" val="12"/>
</p:tagLst>
</file>

<file path=ppt/tags/tag44.xml><?xml version="1.0" encoding="utf-8"?>
<p:tagLst xmlns:a="http://schemas.openxmlformats.org/drawingml/2006/main" xmlns:r="http://schemas.openxmlformats.org/officeDocument/2006/relationships" xmlns:p="http://schemas.openxmlformats.org/presentationml/2006/main">
  <p:tag name="NUM" val="13"/>
</p:tagLst>
</file>

<file path=ppt/tags/tag45.xml><?xml version="1.0" encoding="utf-8"?>
<p:tagLst xmlns:a="http://schemas.openxmlformats.org/drawingml/2006/main" xmlns:r="http://schemas.openxmlformats.org/officeDocument/2006/relationships" xmlns:p="http://schemas.openxmlformats.org/presentationml/2006/main">
  <p:tag name="NUM" val="14"/>
</p:tagLst>
</file>

<file path=ppt/tags/tag46.xml><?xml version="1.0" encoding="utf-8"?>
<p:tagLst xmlns:a="http://schemas.openxmlformats.org/drawingml/2006/main" xmlns:r="http://schemas.openxmlformats.org/officeDocument/2006/relationships" xmlns:p="http://schemas.openxmlformats.org/presentationml/2006/main">
  <p:tag name="NUM" val="15"/>
</p:tagLst>
</file>

<file path=ppt/tags/tag47.xml><?xml version="1.0" encoding="utf-8"?>
<p:tagLst xmlns:a="http://schemas.openxmlformats.org/drawingml/2006/main" xmlns:r="http://schemas.openxmlformats.org/officeDocument/2006/relationships" xmlns:p="http://schemas.openxmlformats.org/presentationml/2006/main">
  <p:tag name="NUM" val="16"/>
</p:tagLst>
</file>

<file path=ppt/tags/tag48.xml><?xml version="1.0" encoding="utf-8"?>
<p:tagLst xmlns:a="http://schemas.openxmlformats.org/drawingml/2006/main" xmlns:r="http://schemas.openxmlformats.org/officeDocument/2006/relationships" xmlns:p="http://schemas.openxmlformats.org/presentationml/2006/main">
  <p:tag name="NUM" val="17"/>
</p:tagLst>
</file>

<file path=ppt/tags/tag49.xml><?xml version="1.0" encoding="utf-8"?>
<p:tagLst xmlns:a="http://schemas.openxmlformats.org/drawingml/2006/main" xmlns:r="http://schemas.openxmlformats.org/officeDocument/2006/relationships" xmlns:p="http://schemas.openxmlformats.org/presentationml/2006/main">
  <p:tag name="NUM" val="18"/>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19"/>
</p:tagLst>
</file>

<file path=ppt/tags/tag51.xml><?xml version="1.0" encoding="utf-8"?>
<p:tagLst xmlns:a="http://schemas.openxmlformats.org/drawingml/2006/main" xmlns:r="http://schemas.openxmlformats.org/officeDocument/2006/relationships" xmlns:p="http://schemas.openxmlformats.org/presentationml/2006/main">
  <p:tag name="NUM" val="20"/>
</p:tagLst>
</file>

<file path=ppt/tags/tag52.xml><?xml version="1.0" encoding="utf-8"?>
<p:tagLst xmlns:a="http://schemas.openxmlformats.org/drawingml/2006/main" xmlns:r="http://schemas.openxmlformats.org/officeDocument/2006/relationships" xmlns:p="http://schemas.openxmlformats.org/presentationml/2006/main">
  <p:tag name="NUM" val="21"/>
</p:tagLst>
</file>

<file path=ppt/tags/tag53.xml><?xml version="1.0" encoding="utf-8"?>
<p:tagLst xmlns:a="http://schemas.openxmlformats.org/drawingml/2006/main" xmlns:r="http://schemas.openxmlformats.org/officeDocument/2006/relationships" xmlns:p="http://schemas.openxmlformats.org/presentationml/2006/main">
  <p:tag name="NUM" val="22"/>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5"/>
</p:tagLst>
</file>

<file path=ppt/tags/tag59.xml><?xml version="1.0" encoding="utf-8"?>
<p:tagLst xmlns:a="http://schemas.openxmlformats.org/drawingml/2006/main" xmlns:r="http://schemas.openxmlformats.org/officeDocument/2006/relationships" xmlns:p="http://schemas.openxmlformats.org/presentationml/2006/main">
  <p:tag name="NUM" val="6"/>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7"/>
</p:tagLst>
</file>

<file path=ppt/tags/tag61.xml><?xml version="1.0" encoding="utf-8"?>
<p:tagLst xmlns:a="http://schemas.openxmlformats.org/drawingml/2006/main" xmlns:r="http://schemas.openxmlformats.org/officeDocument/2006/relationships" xmlns:p="http://schemas.openxmlformats.org/presentationml/2006/main">
  <p:tag name="NUM" val="8"/>
</p:tagLst>
</file>

<file path=ppt/tags/tag62.xml><?xml version="1.0" encoding="utf-8"?>
<p:tagLst xmlns:a="http://schemas.openxmlformats.org/drawingml/2006/main" xmlns:r="http://schemas.openxmlformats.org/officeDocument/2006/relationships" xmlns:p="http://schemas.openxmlformats.org/presentationml/2006/main">
  <p:tag name="NUM" val="9"/>
</p:tagLst>
</file>

<file path=ppt/tags/tag63.xml><?xml version="1.0" encoding="utf-8"?>
<p:tagLst xmlns:a="http://schemas.openxmlformats.org/drawingml/2006/main" xmlns:r="http://schemas.openxmlformats.org/officeDocument/2006/relationships" xmlns:p="http://schemas.openxmlformats.org/presentationml/2006/main">
  <p:tag name="NUM" val="10"/>
</p:tagLst>
</file>

<file path=ppt/tags/tag64.xml><?xml version="1.0" encoding="utf-8"?>
<p:tagLst xmlns:a="http://schemas.openxmlformats.org/drawingml/2006/main" xmlns:r="http://schemas.openxmlformats.org/officeDocument/2006/relationships" xmlns:p="http://schemas.openxmlformats.org/presentationml/2006/main">
  <p:tag name="NUM" val="11"/>
</p:tagLst>
</file>

<file path=ppt/tags/tag65.xml><?xml version="1.0" encoding="utf-8"?>
<p:tagLst xmlns:a="http://schemas.openxmlformats.org/drawingml/2006/main" xmlns:r="http://schemas.openxmlformats.org/officeDocument/2006/relationships" xmlns:p="http://schemas.openxmlformats.org/presentationml/2006/main">
  <p:tag name="NUM" val="12"/>
</p:tagLst>
</file>

<file path=ppt/tags/tag66.xml><?xml version="1.0" encoding="utf-8"?>
<p:tagLst xmlns:a="http://schemas.openxmlformats.org/drawingml/2006/main" xmlns:r="http://schemas.openxmlformats.org/officeDocument/2006/relationships" xmlns:p="http://schemas.openxmlformats.org/presentationml/2006/main">
  <p:tag name="NUM" val="13"/>
</p:tagLst>
</file>

<file path=ppt/tags/tag67.xml><?xml version="1.0" encoding="utf-8"?>
<p:tagLst xmlns:a="http://schemas.openxmlformats.org/drawingml/2006/main" xmlns:r="http://schemas.openxmlformats.org/officeDocument/2006/relationships" xmlns:p="http://schemas.openxmlformats.org/presentationml/2006/main">
  <p:tag name="NUM" val="14"/>
</p:tagLst>
</file>

<file path=ppt/tags/tag68.xml><?xml version="1.0" encoding="utf-8"?>
<p:tagLst xmlns:a="http://schemas.openxmlformats.org/drawingml/2006/main" xmlns:r="http://schemas.openxmlformats.org/officeDocument/2006/relationships" xmlns:p="http://schemas.openxmlformats.org/presentationml/2006/main">
  <p:tag name="NUM" val="15"/>
</p:tagLst>
</file>

<file path=ppt/tags/tag69.xml><?xml version="1.0" encoding="utf-8"?>
<p:tagLst xmlns:a="http://schemas.openxmlformats.org/drawingml/2006/main" xmlns:r="http://schemas.openxmlformats.org/officeDocument/2006/relationships" xmlns:p="http://schemas.openxmlformats.org/presentationml/2006/main">
  <p:tag name="NUM" val="16"/>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17"/>
</p:tagLst>
</file>

<file path=ppt/tags/tag71.xml><?xml version="1.0" encoding="utf-8"?>
<p:tagLst xmlns:a="http://schemas.openxmlformats.org/drawingml/2006/main" xmlns:r="http://schemas.openxmlformats.org/officeDocument/2006/relationships" xmlns:p="http://schemas.openxmlformats.org/presentationml/2006/main">
  <p:tag name="NUM" val="18"/>
</p:tagLst>
</file>

<file path=ppt/tags/tag72.xml><?xml version="1.0" encoding="utf-8"?>
<p:tagLst xmlns:a="http://schemas.openxmlformats.org/drawingml/2006/main" xmlns:r="http://schemas.openxmlformats.org/officeDocument/2006/relationships" xmlns:p="http://schemas.openxmlformats.org/presentationml/2006/main">
  <p:tag name="NUM" val="19"/>
</p:tagLst>
</file>

<file path=ppt/tags/tag73.xml><?xml version="1.0" encoding="utf-8"?>
<p:tagLst xmlns:a="http://schemas.openxmlformats.org/drawingml/2006/main" xmlns:r="http://schemas.openxmlformats.org/officeDocument/2006/relationships" xmlns:p="http://schemas.openxmlformats.org/presentationml/2006/main">
  <p:tag name="NUM" val="20"/>
</p:tagLst>
</file>

<file path=ppt/tags/tag74.xml><?xml version="1.0" encoding="utf-8"?>
<p:tagLst xmlns:a="http://schemas.openxmlformats.org/drawingml/2006/main" xmlns:r="http://schemas.openxmlformats.org/officeDocument/2006/relationships" xmlns:p="http://schemas.openxmlformats.org/presentationml/2006/main">
  <p:tag name="NUM" val="21"/>
</p:tagLst>
</file>

<file path=ppt/tags/tag75.xml><?xml version="1.0" encoding="utf-8"?>
<p:tagLst xmlns:a="http://schemas.openxmlformats.org/drawingml/2006/main" xmlns:r="http://schemas.openxmlformats.org/officeDocument/2006/relationships" xmlns:p="http://schemas.openxmlformats.org/presentationml/2006/main">
  <p:tag name="NUM" val="22"/>
</p:tagLst>
</file>

<file path=ppt/tags/tag76.xml><?xml version="1.0" encoding="utf-8"?>
<p:tagLst xmlns:a="http://schemas.openxmlformats.org/drawingml/2006/main" xmlns:r="http://schemas.openxmlformats.org/officeDocument/2006/relationships" xmlns:p="http://schemas.openxmlformats.org/presentationml/2006/main">
  <p:tag name="NUM" val="23"/>
</p:tagLst>
</file>

<file path=ppt/tags/tag77.xml><?xml version="1.0" encoding="utf-8"?>
<p:tagLst xmlns:a="http://schemas.openxmlformats.org/drawingml/2006/main" xmlns:r="http://schemas.openxmlformats.org/officeDocument/2006/relationships" xmlns:p="http://schemas.openxmlformats.org/presentationml/2006/main">
  <p:tag name="NUM" val="24"/>
</p:tagLst>
</file>

<file path=ppt/tags/tag78.xml><?xml version="1.0" encoding="utf-8"?>
<p:tagLst xmlns:a="http://schemas.openxmlformats.org/drawingml/2006/main" xmlns:r="http://schemas.openxmlformats.org/officeDocument/2006/relationships" xmlns:p="http://schemas.openxmlformats.org/presentationml/2006/main">
  <p:tag name="NUM" val="25"/>
</p:tagLst>
</file>

<file path=ppt/tags/tag79.xml><?xml version="1.0" encoding="utf-8"?>
<p:tagLst xmlns:a="http://schemas.openxmlformats.org/drawingml/2006/main" xmlns:r="http://schemas.openxmlformats.org/officeDocument/2006/relationships" xmlns:p="http://schemas.openxmlformats.org/presentationml/2006/main">
  <p:tag name="NUM" val="26"/>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80.xml><?xml version="1.0" encoding="utf-8"?>
<p:tagLst xmlns:a="http://schemas.openxmlformats.org/drawingml/2006/main" xmlns:r="http://schemas.openxmlformats.org/officeDocument/2006/relationships" xmlns:p="http://schemas.openxmlformats.org/presentationml/2006/main">
  <p:tag name="NUM" val="27"/>
</p:tagLst>
</file>

<file path=ppt/tags/tag81.xml><?xml version="1.0" encoding="utf-8"?>
<p:tagLst xmlns:a="http://schemas.openxmlformats.org/drawingml/2006/main" xmlns:r="http://schemas.openxmlformats.org/officeDocument/2006/relationships" xmlns:p="http://schemas.openxmlformats.org/presentationml/2006/main">
  <p:tag name="NUM" val="28"/>
</p:tagLst>
</file>

<file path=ppt/tags/tag82.xml><?xml version="1.0" encoding="utf-8"?>
<p:tagLst xmlns:a="http://schemas.openxmlformats.org/drawingml/2006/main" xmlns:r="http://schemas.openxmlformats.org/officeDocument/2006/relationships" xmlns:p="http://schemas.openxmlformats.org/presentationml/2006/main">
  <p:tag name="NUM" val="29"/>
</p:tagLst>
</file>

<file path=ppt/tags/tag83.xml><?xml version="1.0" encoding="utf-8"?>
<p:tagLst xmlns:a="http://schemas.openxmlformats.org/drawingml/2006/main" xmlns:r="http://schemas.openxmlformats.org/officeDocument/2006/relationships" xmlns:p="http://schemas.openxmlformats.org/presentationml/2006/main">
  <p:tag name="NUM" val="30"/>
</p:tagLst>
</file>

<file path=ppt/tags/tag84.xml><?xml version="1.0" encoding="utf-8"?>
<p:tagLst xmlns:a="http://schemas.openxmlformats.org/drawingml/2006/main" xmlns:r="http://schemas.openxmlformats.org/officeDocument/2006/relationships" xmlns:p="http://schemas.openxmlformats.org/presentationml/2006/main">
  <p:tag name="NUM" val="31"/>
</p:tagLst>
</file>

<file path=ppt/tags/tag85.xml><?xml version="1.0" encoding="utf-8"?>
<p:tagLst xmlns:a="http://schemas.openxmlformats.org/drawingml/2006/main" xmlns:r="http://schemas.openxmlformats.org/officeDocument/2006/relationships" xmlns:p="http://schemas.openxmlformats.org/presentationml/2006/main">
  <p:tag name="NUM" val="32"/>
</p:tagLst>
</file>

<file path=ppt/tags/tag86.xml><?xml version="1.0" encoding="utf-8"?>
<p:tagLst xmlns:a="http://schemas.openxmlformats.org/drawingml/2006/main" xmlns:r="http://schemas.openxmlformats.org/officeDocument/2006/relationships" xmlns:p="http://schemas.openxmlformats.org/presentationml/2006/main">
  <p:tag name="NUM" val="33"/>
</p:tagLst>
</file>

<file path=ppt/tags/tag87.xml><?xml version="1.0" encoding="utf-8"?>
<p:tagLst xmlns:a="http://schemas.openxmlformats.org/drawingml/2006/main" xmlns:r="http://schemas.openxmlformats.org/officeDocument/2006/relationships" xmlns:p="http://schemas.openxmlformats.org/presentationml/2006/main">
  <p:tag name="NUM" val="34"/>
</p:tagLst>
</file>

<file path=ppt/tags/tag88.xml><?xml version="1.0" encoding="utf-8"?>
<p:tagLst xmlns:a="http://schemas.openxmlformats.org/drawingml/2006/main" xmlns:r="http://schemas.openxmlformats.org/officeDocument/2006/relationships" xmlns:p="http://schemas.openxmlformats.org/presentationml/2006/main">
  <p:tag name="NUM" val="35"/>
</p:tagLst>
</file>

<file path=ppt/tags/tag89.xml><?xml version="1.0" encoding="utf-8"?>
<p:tagLst xmlns:a="http://schemas.openxmlformats.org/drawingml/2006/main" xmlns:r="http://schemas.openxmlformats.org/officeDocument/2006/relationships" xmlns:p="http://schemas.openxmlformats.org/presentationml/2006/main">
  <p:tag name="NUM" val="36"/>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ags/tag90.xml><?xml version="1.0" encoding="utf-8"?>
<p:tagLst xmlns:a="http://schemas.openxmlformats.org/drawingml/2006/main" xmlns:r="http://schemas.openxmlformats.org/officeDocument/2006/relationships" xmlns:p="http://schemas.openxmlformats.org/presentationml/2006/main">
  <p:tag name="NUM" val="37"/>
</p:tagLst>
</file>

<file path=ppt/tags/tag91.xml><?xml version="1.0" encoding="utf-8"?>
<p:tagLst xmlns:a="http://schemas.openxmlformats.org/drawingml/2006/main" xmlns:r="http://schemas.openxmlformats.org/officeDocument/2006/relationships" xmlns:p="http://schemas.openxmlformats.org/presentationml/2006/main">
  <p:tag name="NUM" val="38"/>
</p:tagLst>
</file>

<file path=ppt/tags/tag92.xml><?xml version="1.0" encoding="utf-8"?>
<p:tagLst xmlns:a="http://schemas.openxmlformats.org/drawingml/2006/main" xmlns:r="http://schemas.openxmlformats.org/officeDocument/2006/relationships" xmlns:p="http://schemas.openxmlformats.org/presentationml/2006/main">
  <p:tag name="NUM" val="39"/>
</p:tagLst>
</file>

<file path=ppt/tags/tag93.xml><?xml version="1.0" encoding="utf-8"?>
<p:tagLst xmlns:a="http://schemas.openxmlformats.org/drawingml/2006/main" xmlns:r="http://schemas.openxmlformats.org/officeDocument/2006/relationships" xmlns:p="http://schemas.openxmlformats.org/presentationml/2006/main">
  <p:tag name="NUM" val="40"/>
</p:tagLst>
</file>

<file path=ppt/tags/tag94.xml><?xml version="1.0" encoding="utf-8"?>
<p:tagLst xmlns:a="http://schemas.openxmlformats.org/drawingml/2006/main" xmlns:r="http://schemas.openxmlformats.org/officeDocument/2006/relationships" xmlns:p="http://schemas.openxmlformats.org/presentationml/2006/main">
  <p:tag name="NUM" val="1"/>
</p:tagLst>
</file>

<file path=ppt/tags/tag95.xml><?xml version="1.0" encoding="utf-8"?>
<p:tagLst xmlns:a="http://schemas.openxmlformats.org/drawingml/2006/main" xmlns:r="http://schemas.openxmlformats.org/officeDocument/2006/relationships" xmlns:p="http://schemas.openxmlformats.org/presentationml/2006/main">
  <p:tag name="NUM" val="2"/>
</p:tagLst>
</file>

<file path=ppt/tags/tag96.xml><?xml version="1.0" encoding="utf-8"?>
<p:tagLst xmlns:a="http://schemas.openxmlformats.org/drawingml/2006/main" xmlns:r="http://schemas.openxmlformats.org/officeDocument/2006/relationships" xmlns:p="http://schemas.openxmlformats.org/presentationml/2006/main">
  <p:tag name="NUM" val="3"/>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faef953-2cda-4d9d-b070-85228d2d3b5f">
      <Terms xmlns="http://schemas.microsoft.com/office/infopath/2007/PartnerControls"/>
    </lcf76f155ced4ddcb4097134ff3c332f>
    <TaxCatchAll xmlns="985ec44e-1bab-4c0b-9df0-6ba128686fc9" xsi:nil="true"/>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689EA7-CE69-4D4F-8F10-39209AC0F36C}">
  <ds:schemaRefs>
    <ds:schemaRef ds:uri="http://schemas.microsoft.com/office/2006/metadata/properties"/>
    <ds:schemaRef ds:uri="http://schemas.microsoft.com/office/infopath/2007/PartnerControls"/>
    <ds:schemaRef ds:uri="http://purl.org/dc/elements/1.1/"/>
    <ds:schemaRef ds:uri="28943420-3cce-465e-a204-04bce5f1b343"/>
    <ds:schemaRef ds:uri="2286246c-fc21-4ee8-a407-068ba74e6317"/>
    <ds:schemaRef ds:uri="http://purl.org/dc/terms/"/>
    <ds:schemaRef ds:uri="http://www.w3.org/XML/1998/namespace"/>
    <ds:schemaRef ds:uri="http://schemas.microsoft.com/office/2006/documentManagement/types"/>
    <ds:schemaRef ds:uri="http://schemas.openxmlformats.org/package/2006/metadata/core-properties"/>
    <ds:schemaRef ds:uri="http://purl.org/dc/dcmitype/"/>
    <ds:schemaRef ds:uri="ffaef953-2cda-4d9d-b070-85228d2d3b5f"/>
    <ds:schemaRef ds:uri="985ec44e-1bab-4c0b-9df0-6ba128686fc9"/>
    <ds:schemaRef ds:uri="756f3f7a-cc20-4157-bc78-ddc9769d8db6"/>
  </ds:schemaRefs>
</ds:datastoreItem>
</file>

<file path=customXml/itemProps2.xml><?xml version="1.0" encoding="utf-8"?>
<ds:datastoreItem xmlns:ds="http://schemas.openxmlformats.org/officeDocument/2006/customXml" ds:itemID="{883906A3-39D1-4884-A96C-63D1043103C5}">
  <ds:schemaRefs>
    <ds:schemaRef ds:uri="http://schemas.microsoft.com/sharepoint/v3/contenttype/forms"/>
  </ds:schemaRefs>
</ds:datastoreItem>
</file>

<file path=customXml/itemProps3.xml><?xml version="1.0" encoding="utf-8"?>
<ds:datastoreItem xmlns:ds="http://schemas.openxmlformats.org/officeDocument/2006/customXml" ds:itemID="{EB375D4C-F796-44C8-9A5B-5C226F44ABC9}"/>
</file>

<file path=docMetadata/LabelInfo.xml><?xml version="1.0" encoding="utf-8"?>
<clbl:labelList xmlns:clbl="http://schemas.microsoft.com/office/2020/mipLabelMetadata">
  <clbl:label id="{8b77875e-5908-45a0-9cb4-dec9ae074618}" enabled="1" method="Privileged" siteId="{0f9e35db-544f-4f60-bdcc-5ea416e6dc70}" contentBits="0" removed="0"/>
</clbl:labelList>
</file>

<file path=docProps/app.xml><?xml version="1.0" encoding="utf-8"?>
<Properties xmlns="http://schemas.openxmlformats.org/officeDocument/2006/extended-properties" xmlns:vt="http://schemas.openxmlformats.org/officeDocument/2006/docPropsVTypes">
  <Template/>
  <TotalTime>0</TotalTime>
  <Words>1310</Words>
  <Application>Microsoft Office PowerPoint</Application>
  <PresentationFormat>Widescreen</PresentationFormat>
  <Paragraphs>141</Paragraphs>
  <Slides>19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Century Gothic</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122</cp:revision>
  <dcterms:created xsi:type="dcterms:W3CDTF">2023-10-04T18:52:03Z</dcterms:created>
  <dcterms:modified xsi:type="dcterms:W3CDTF">2025-11-02T15:20:56Z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50230500</vt:r8>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xd_Signature">
    <vt:lpwstr/>
  </property>
  <property fmtid="{D5CDD505-2E9C-101B-9397-08002B2CF9AE}" pid="10" name="TriggerFlowInfo">
    <vt:lpwstr/>
  </property>
</Properties>
</file>